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字由点字倔强黑" charset="1" panose="00020600040101010101"/>
      <p:regular r:id="rId21"/>
    </p:embeddedFont>
    <p:embeddedFont>
      <p:font typeface="Akzidenz-Grotesk Medium" charset="1" panose="02000603030000020004"/>
      <p:regular r:id="rId22"/>
    </p:embeddedFont>
    <p:embeddedFont>
      <p:font typeface="思源黑体 1" charset="1" panose="020B0500000000000000"/>
      <p:regular r:id="rId23"/>
    </p:embeddedFont>
    <p:embeddedFont>
      <p:font typeface="Akzidenz-Grotesk" charset="1" panose="02000503030000020003"/>
      <p:regular r:id="rId24"/>
    </p:embeddedFont>
    <p:embeddedFont>
      <p:font typeface="思源黑体 2" charset="1" panose="020B0500000000000000"/>
      <p:regular r:id="rId25"/>
    </p:embeddedFont>
    <p:embeddedFont>
      <p:font typeface="思源黑体 2 Bold" charset="1" panose="020B0800000000000000"/>
      <p:regular r:id="rId26"/>
    </p:embeddedFont>
    <p:embeddedFont>
      <p:font typeface="Akzidenz-Grotesk Bold" charset="1" panose="020008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jpeg" Type="http://schemas.openxmlformats.org/officeDocument/2006/relationships/image"/><Relationship Id="rId11" Target="../media/image49.jpeg" Type="http://schemas.openxmlformats.org/officeDocument/2006/relationships/image"/><Relationship Id="rId12" Target="../media/image50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58008" y="7466512"/>
            <a:ext cx="3728039" cy="185893"/>
            <a:chOff x="0" y="0"/>
            <a:chExt cx="981870" cy="489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1870" cy="48959"/>
            </a:xfrm>
            <a:custGeom>
              <a:avLst/>
              <a:gdLst/>
              <a:ahLst/>
              <a:cxnLst/>
              <a:rect r="r" b="b" t="t" l="l"/>
              <a:pathLst>
                <a:path h="48959" w="981870">
                  <a:moveTo>
                    <a:pt x="0" y="0"/>
                  </a:moveTo>
                  <a:lnTo>
                    <a:pt x="981870" y="0"/>
                  </a:lnTo>
                  <a:lnTo>
                    <a:pt x="981870" y="48959"/>
                  </a:lnTo>
                  <a:lnTo>
                    <a:pt x="0" y="48959"/>
                  </a:lnTo>
                  <a:close/>
                </a:path>
              </a:pathLst>
            </a:custGeom>
            <a:solidFill>
              <a:srgbClr val="E5E9FC">
                <a:alpha val="6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981870" cy="115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58008" y="7157179"/>
            <a:ext cx="383930" cy="408980"/>
          </a:xfrm>
          <a:custGeom>
            <a:avLst/>
            <a:gdLst/>
            <a:ahLst/>
            <a:cxnLst/>
            <a:rect r="r" b="b" t="t" l="l"/>
            <a:pathLst>
              <a:path h="408980" w="383930">
                <a:moveTo>
                  <a:pt x="0" y="0"/>
                </a:moveTo>
                <a:lnTo>
                  <a:pt x="383930" y="0"/>
                </a:lnTo>
                <a:lnTo>
                  <a:pt x="383930" y="408980"/>
                </a:lnTo>
                <a:lnTo>
                  <a:pt x="0" y="40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293894">
            <a:off x="11495211" y="7525329"/>
            <a:ext cx="9566083" cy="6435365"/>
          </a:xfrm>
          <a:custGeom>
            <a:avLst/>
            <a:gdLst/>
            <a:ahLst/>
            <a:cxnLst/>
            <a:rect r="r" b="b" t="t" l="l"/>
            <a:pathLst>
              <a:path h="6435365" w="9566083">
                <a:moveTo>
                  <a:pt x="0" y="0"/>
                </a:moveTo>
                <a:lnTo>
                  <a:pt x="9566082" y="0"/>
                </a:lnTo>
                <a:lnTo>
                  <a:pt x="9566082" y="6435364"/>
                </a:lnTo>
                <a:lnTo>
                  <a:pt x="0" y="643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158008" y="3733920"/>
            <a:ext cx="12257734" cy="175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16"/>
              </a:lnSpc>
            </a:pPr>
            <a:r>
              <a:rPr lang="en-US" sz="10299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班委竞选演示文稿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58008" y="5588181"/>
            <a:ext cx="10614985" cy="63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2"/>
              </a:lnSpc>
            </a:pPr>
            <a:r>
              <a:rPr lang="en-US" sz="3087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COLLEGE STUDENTS CLASS COMMITTEE ELECTION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29045" y="7128672"/>
            <a:ext cx="2550847" cy="44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6"/>
              </a:lnSpc>
            </a:pPr>
            <a:r>
              <a:rPr lang="en-US" sz="2447">
                <a:solidFill>
                  <a:srgbClr val="1E1E1E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竞选人：张小可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5042290" y="5979832"/>
            <a:ext cx="6429375" cy="6172200"/>
          </a:xfrm>
          <a:custGeom>
            <a:avLst/>
            <a:gdLst/>
            <a:ahLst/>
            <a:cxnLst/>
            <a:rect r="r" b="b" t="t" l="l"/>
            <a:pathLst>
              <a:path h="6172200" w="6429375">
                <a:moveTo>
                  <a:pt x="0" y="0"/>
                </a:moveTo>
                <a:lnTo>
                  <a:pt x="6429375" y="0"/>
                </a:lnTo>
                <a:lnTo>
                  <a:pt x="6429375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58008" y="2101953"/>
            <a:ext cx="5944565" cy="175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16"/>
              </a:lnSpc>
            </a:pPr>
            <a:r>
              <a:rPr lang="en-US" sz="10299">
                <a:solidFill>
                  <a:srgbClr val="8694DF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大学生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765636">
            <a:off x="-6765227" y="-5483583"/>
            <a:ext cx="10254389" cy="9844213"/>
          </a:xfrm>
          <a:custGeom>
            <a:avLst/>
            <a:gdLst/>
            <a:ahLst/>
            <a:cxnLst/>
            <a:rect r="r" b="b" t="t" l="l"/>
            <a:pathLst>
              <a:path h="9844213" w="10254389">
                <a:moveTo>
                  <a:pt x="0" y="0"/>
                </a:moveTo>
                <a:lnTo>
                  <a:pt x="10254388" y="0"/>
                </a:lnTo>
                <a:lnTo>
                  <a:pt x="10254388" y="9844213"/>
                </a:lnTo>
                <a:lnTo>
                  <a:pt x="0" y="984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42953" y="6743265"/>
            <a:ext cx="3516347" cy="3054827"/>
          </a:xfrm>
          <a:custGeom>
            <a:avLst/>
            <a:gdLst/>
            <a:ahLst/>
            <a:cxnLst/>
            <a:rect r="r" b="b" t="t" l="l"/>
            <a:pathLst>
              <a:path h="3054827" w="3516347">
                <a:moveTo>
                  <a:pt x="0" y="0"/>
                </a:moveTo>
                <a:lnTo>
                  <a:pt x="3516347" y="0"/>
                </a:lnTo>
                <a:lnTo>
                  <a:pt x="3516347" y="3054827"/>
                </a:lnTo>
                <a:lnTo>
                  <a:pt x="0" y="3054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7008532"/>
            <a:ext cx="3732466" cy="4114800"/>
          </a:xfrm>
          <a:custGeom>
            <a:avLst/>
            <a:gdLst/>
            <a:ahLst/>
            <a:cxnLst/>
            <a:rect r="r" b="b" t="t" l="l"/>
            <a:pathLst>
              <a:path h="4114800" w="3732466">
                <a:moveTo>
                  <a:pt x="0" y="0"/>
                </a:moveTo>
                <a:lnTo>
                  <a:pt x="3732466" y="0"/>
                </a:lnTo>
                <a:lnTo>
                  <a:pt x="37324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050416">
            <a:off x="9878347" y="-5015131"/>
            <a:ext cx="6429375" cy="6172200"/>
          </a:xfrm>
          <a:custGeom>
            <a:avLst/>
            <a:gdLst/>
            <a:ahLst/>
            <a:cxnLst/>
            <a:rect r="r" b="b" t="t" l="l"/>
            <a:pathLst>
              <a:path h="6172200" w="6429375">
                <a:moveTo>
                  <a:pt x="0" y="0"/>
                </a:moveTo>
                <a:lnTo>
                  <a:pt x="6429375" y="0"/>
                </a:lnTo>
                <a:lnTo>
                  <a:pt x="6429375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7415" y="797571"/>
            <a:ext cx="1839341" cy="1494882"/>
          </a:xfrm>
          <a:custGeom>
            <a:avLst/>
            <a:gdLst/>
            <a:ahLst/>
            <a:cxnLst/>
            <a:rect r="r" b="b" t="t" l="l"/>
            <a:pathLst>
              <a:path h="1494882" w="1839341">
                <a:moveTo>
                  <a:pt x="0" y="0"/>
                </a:moveTo>
                <a:lnTo>
                  <a:pt x="1839340" y="0"/>
                </a:lnTo>
                <a:lnTo>
                  <a:pt x="1839340" y="1494882"/>
                </a:lnTo>
                <a:lnTo>
                  <a:pt x="0" y="14948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965920" y="-380146"/>
            <a:ext cx="6189178" cy="5345199"/>
          </a:xfrm>
          <a:custGeom>
            <a:avLst/>
            <a:gdLst/>
            <a:ahLst/>
            <a:cxnLst/>
            <a:rect r="r" b="b" t="t" l="l"/>
            <a:pathLst>
              <a:path h="5345199" w="6189178">
                <a:moveTo>
                  <a:pt x="0" y="0"/>
                </a:moveTo>
                <a:lnTo>
                  <a:pt x="6189177" y="0"/>
                </a:lnTo>
                <a:lnTo>
                  <a:pt x="6189177" y="5345199"/>
                </a:lnTo>
                <a:lnTo>
                  <a:pt x="0" y="5345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636">
            <a:off x="-3234713" y="-2722324"/>
            <a:ext cx="5444629" cy="5226844"/>
          </a:xfrm>
          <a:custGeom>
            <a:avLst/>
            <a:gdLst/>
            <a:ahLst/>
            <a:cxnLst/>
            <a:rect r="r" b="b" t="t" l="l"/>
            <a:pathLst>
              <a:path h="5226844" w="5444629">
                <a:moveTo>
                  <a:pt x="0" y="0"/>
                </a:moveTo>
                <a:lnTo>
                  <a:pt x="5444630" y="0"/>
                </a:lnTo>
                <a:lnTo>
                  <a:pt x="5444630" y="5226844"/>
                </a:lnTo>
                <a:lnTo>
                  <a:pt x="0" y="5226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415" y="797571"/>
            <a:ext cx="1171422" cy="952046"/>
          </a:xfrm>
          <a:custGeom>
            <a:avLst/>
            <a:gdLst/>
            <a:ahLst/>
            <a:cxnLst/>
            <a:rect r="r" b="b" t="t" l="l"/>
            <a:pathLst>
              <a:path h="952046" w="1171422">
                <a:moveTo>
                  <a:pt x="0" y="0"/>
                </a:moveTo>
                <a:lnTo>
                  <a:pt x="1171421" y="0"/>
                </a:lnTo>
                <a:lnTo>
                  <a:pt x="1171421" y="952046"/>
                </a:lnTo>
                <a:lnTo>
                  <a:pt x="0" y="95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7126" y="1028700"/>
            <a:ext cx="380453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596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工作经验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293894">
            <a:off x="12240701" y="8639402"/>
            <a:ext cx="8992223" cy="6049314"/>
          </a:xfrm>
          <a:custGeom>
            <a:avLst/>
            <a:gdLst/>
            <a:ahLst/>
            <a:cxnLst/>
            <a:rect r="r" b="b" t="t" l="l"/>
            <a:pathLst>
              <a:path h="6049314" w="8992223">
                <a:moveTo>
                  <a:pt x="0" y="0"/>
                </a:moveTo>
                <a:lnTo>
                  <a:pt x="8992223" y="0"/>
                </a:lnTo>
                <a:lnTo>
                  <a:pt x="8992223" y="6049314"/>
                </a:lnTo>
                <a:lnTo>
                  <a:pt x="0" y="6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47142" y="8474402"/>
            <a:ext cx="1804810" cy="1567929"/>
          </a:xfrm>
          <a:custGeom>
            <a:avLst/>
            <a:gdLst/>
            <a:ahLst/>
            <a:cxnLst/>
            <a:rect r="r" b="b" t="t" l="l"/>
            <a:pathLst>
              <a:path h="1567929" w="1804810">
                <a:moveTo>
                  <a:pt x="0" y="0"/>
                </a:moveTo>
                <a:lnTo>
                  <a:pt x="1804810" y="0"/>
                </a:lnTo>
                <a:lnTo>
                  <a:pt x="1804810" y="1567929"/>
                </a:lnTo>
                <a:lnTo>
                  <a:pt x="0" y="156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36093" y="2901617"/>
            <a:ext cx="7429500" cy="2476500"/>
            <a:chOff x="0" y="0"/>
            <a:chExt cx="1956741" cy="6522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6741" cy="652247"/>
            </a:xfrm>
            <a:custGeom>
              <a:avLst/>
              <a:gdLst/>
              <a:ahLst/>
              <a:cxnLst/>
              <a:rect r="r" b="b" t="t" l="l"/>
              <a:pathLst>
                <a:path h="652247" w="1956741">
                  <a:moveTo>
                    <a:pt x="25009" y="0"/>
                  </a:moveTo>
                  <a:lnTo>
                    <a:pt x="1931732" y="0"/>
                  </a:lnTo>
                  <a:cubicBezTo>
                    <a:pt x="1945544" y="0"/>
                    <a:pt x="1956741" y="11197"/>
                    <a:pt x="1956741" y="25009"/>
                  </a:cubicBezTo>
                  <a:lnTo>
                    <a:pt x="1956741" y="627238"/>
                  </a:lnTo>
                  <a:cubicBezTo>
                    <a:pt x="1956741" y="633871"/>
                    <a:pt x="1954106" y="640232"/>
                    <a:pt x="1949416" y="644922"/>
                  </a:cubicBezTo>
                  <a:cubicBezTo>
                    <a:pt x="1944726" y="649612"/>
                    <a:pt x="1938364" y="652247"/>
                    <a:pt x="1931732" y="652247"/>
                  </a:cubicBezTo>
                  <a:lnTo>
                    <a:pt x="25009" y="652247"/>
                  </a:lnTo>
                  <a:cubicBezTo>
                    <a:pt x="11197" y="652247"/>
                    <a:pt x="0" y="641050"/>
                    <a:pt x="0" y="627238"/>
                  </a:cubicBezTo>
                  <a:lnTo>
                    <a:pt x="0" y="25009"/>
                  </a:lnTo>
                  <a:cubicBezTo>
                    <a:pt x="0" y="11197"/>
                    <a:pt x="11197" y="0"/>
                    <a:pt x="25009" y="0"/>
                  </a:cubicBezTo>
                  <a:close/>
                </a:path>
              </a:pathLst>
            </a:custGeom>
            <a:solidFill>
              <a:srgbClr val="E5F0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956741" cy="680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427684" y="3630496"/>
            <a:ext cx="3857981" cy="142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演示文稿是一种实用的工具可以是演示，演讲，报告等。大部分时间，它们都是在为观众服务。演示文稿是一种实用的工具，可以是演示。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27684" y="3051732"/>
            <a:ext cx="1502152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经验一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422407" y="2901617"/>
            <a:ext cx="7429500" cy="2476500"/>
            <a:chOff x="0" y="0"/>
            <a:chExt cx="1956741" cy="6522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6741" cy="652247"/>
            </a:xfrm>
            <a:custGeom>
              <a:avLst/>
              <a:gdLst/>
              <a:ahLst/>
              <a:cxnLst/>
              <a:rect r="r" b="b" t="t" l="l"/>
              <a:pathLst>
                <a:path h="652247" w="1956741">
                  <a:moveTo>
                    <a:pt x="25009" y="0"/>
                  </a:moveTo>
                  <a:lnTo>
                    <a:pt x="1931732" y="0"/>
                  </a:lnTo>
                  <a:cubicBezTo>
                    <a:pt x="1945544" y="0"/>
                    <a:pt x="1956741" y="11197"/>
                    <a:pt x="1956741" y="25009"/>
                  </a:cubicBezTo>
                  <a:lnTo>
                    <a:pt x="1956741" y="627238"/>
                  </a:lnTo>
                  <a:cubicBezTo>
                    <a:pt x="1956741" y="633871"/>
                    <a:pt x="1954106" y="640232"/>
                    <a:pt x="1949416" y="644922"/>
                  </a:cubicBezTo>
                  <a:cubicBezTo>
                    <a:pt x="1944726" y="649612"/>
                    <a:pt x="1938364" y="652247"/>
                    <a:pt x="1931732" y="652247"/>
                  </a:cubicBezTo>
                  <a:lnTo>
                    <a:pt x="25009" y="652247"/>
                  </a:lnTo>
                  <a:cubicBezTo>
                    <a:pt x="11197" y="652247"/>
                    <a:pt x="0" y="641050"/>
                    <a:pt x="0" y="627238"/>
                  </a:cubicBezTo>
                  <a:lnTo>
                    <a:pt x="0" y="25009"/>
                  </a:lnTo>
                  <a:cubicBezTo>
                    <a:pt x="0" y="11197"/>
                    <a:pt x="11197" y="0"/>
                    <a:pt x="25009" y="0"/>
                  </a:cubicBezTo>
                  <a:close/>
                </a:path>
              </a:pathLst>
            </a:custGeom>
            <a:solidFill>
              <a:srgbClr val="E5E9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956741" cy="680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413998" y="3630496"/>
            <a:ext cx="3857981" cy="142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演示文稿是一种实用的工具可以是演示，演讲，报告等。大部分时间，它们都是在为观众服务。演示文稿是一种实用的工具，可以是演示。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3998" y="3051732"/>
            <a:ext cx="1469541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经验二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36093" y="6098053"/>
            <a:ext cx="7429500" cy="2476500"/>
            <a:chOff x="0" y="0"/>
            <a:chExt cx="1956741" cy="6522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56741" cy="652247"/>
            </a:xfrm>
            <a:custGeom>
              <a:avLst/>
              <a:gdLst/>
              <a:ahLst/>
              <a:cxnLst/>
              <a:rect r="r" b="b" t="t" l="l"/>
              <a:pathLst>
                <a:path h="652247" w="1956741">
                  <a:moveTo>
                    <a:pt x="25009" y="0"/>
                  </a:moveTo>
                  <a:lnTo>
                    <a:pt x="1931732" y="0"/>
                  </a:lnTo>
                  <a:cubicBezTo>
                    <a:pt x="1945544" y="0"/>
                    <a:pt x="1956741" y="11197"/>
                    <a:pt x="1956741" y="25009"/>
                  </a:cubicBezTo>
                  <a:lnTo>
                    <a:pt x="1956741" y="627238"/>
                  </a:lnTo>
                  <a:cubicBezTo>
                    <a:pt x="1956741" y="633871"/>
                    <a:pt x="1954106" y="640232"/>
                    <a:pt x="1949416" y="644922"/>
                  </a:cubicBezTo>
                  <a:cubicBezTo>
                    <a:pt x="1944726" y="649612"/>
                    <a:pt x="1938364" y="652247"/>
                    <a:pt x="1931732" y="652247"/>
                  </a:cubicBezTo>
                  <a:lnTo>
                    <a:pt x="25009" y="652247"/>
                  </a:lnTo>
                  <a:cubicBezTo>
                    <a:pt x="11197" y="652247"/>
                    <a:pt x="0" y="641050"/>
                    <a:pt x="0" y="627238"/>
                  </a:cubicBezTo>
                  <a:lnTo>
                    <a:pt x="0" y="25009"/>
                  </a:lnTo>
                  <a:cubicBezTo>
                    <a:pt x="0" y="11197"/>
                    <a:pt x="11197" y="0"/>
                    <a:pt x="25009" y="0"/>
                  </a:cubicBezTo>
                  <a:close/>
                </a:path>
              </a:pathLst>
            </a:custGeom>
            <a:solidFill>
              <a:srgbClr val="E5E9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956741" cy="680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427684" y="6826932"/>
            <a:ext cx="3857981" cy="142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演示文稿是一种实用的工具可以是演示，演讲，报告等。大部分时间，它们都是在为观众服务。演示文稿是一种实用的工具，可以是演示。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27684" y="6248169"/>
            <a:ext cx="1502152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经验三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422407" y="6098053"/>
            <a:ext cx="7429500" cy="2476500"/>
            <a:chOff x="0" y="0"/>
            <a:chExt cx="1956741" cy="6522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56741" cy="652247"/>
            </a:xfrm>
            <a:custGeom>
              <a:avLst/>
              <a:gdLst/>
              <a:ahLst/>
              <a:cxnLst/>
              <a:rect r="r" b="b" t="t" l="l"/>
              <a:pathLst>
                <a:path h="652247" w="1956741">
                  <a:moveTo>
                    <a:pt x="25009" y="0"/>
                  </a:moveTo>
                  <a:lnTo>
                    <a:pt x="1931732" y="0"/>
                  </a:lnTo>
                  <a:cubicBezTo>
                    <a:pt x="1945544" y="0"/>
                    <a:pt x="1956741" y="11197"/>
                    <a:pt x="1956741" y="25009"/>
                  </a:cubicBezTo>
                  <a:lnTo>
                    <a:pt x="1956741" y="627238"/>
                  </a:lnTo>
                  <a:cubicBezTo>
                    <a:pt x="1956741" y="633871"/>
                    <a:pt x="1954106" y="640232"/>
                    <a:pt x="1949416" y="644922"/>
                  </a:cubicBezTo>
                  <a:cubicBezTo>
                    <a:pt x="1944726" y="649612"/>
                    <a:pt x="1938364" y="652247"/>
                    <a:pt x="1931732" y="652247"/>
                  </a:cubicBezTo>
                  <a:lnTo>
                    <a:pt x="25009" y="652247"/>
                  </a:lnTo>
                  <a:cubicBezTo>
                    <a:pt x="11197" y="652247"/>
                    <a:pt x="0" y="641050"/>
                    <a:pt x="0" y="627238"/>
                  </a:cubicBezTo>
                  <a:lnTo>
                    <a:pt x="0" y="25009"/>
                  </a:lnTo>
                  <a:cubicBezTo>
                    <a:pt x="0" y="11197"/>
                    <a:pt x="11197" y="0"/>
                    <a:pt x="25009" y="0"/>
                  </a:cubicBezTo>
                  <a:close/>
                </a:path>
              </a:pathLst>
            </a:custGeom>
            <a:solidFill>
              <a:srgbClr val="E5F0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956741" cy="680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413998" y="6826932"/>
            <a:ext cx="3857981" cy="142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演示文稿是一种实用的工具可以是演示，演讲，报告等。大部分时间，它们都是在为观众服务。演示文稿是一种实用的工具，可以是演示。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13998" y="6248169"/>
            <a:ext cx="1469541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经验四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95169" y="3771866"/>
            <a:ext cx="2519897" cy="146994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2307434" y="3192290"/>
            <a:ext cx="1295366" cy="69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b="true" sz="3985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86%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95169" y="6906201"/>
            <a:ext cx="2519897" cy="146994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307434" y="6326625"/>
            <a:ext cx="1295366" cy="69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b="true" sz="3985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75%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72053" y="3743291"/>
            <a:ext cx="2519897" cy="146994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284318" y="3163715"/>
            <a:ext cx="1295366" cy="69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b="true" sz="3985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95%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72053" y="6877626"/>
            <a:ext cx="2519897" cy="146994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0284318" y="6298050"/>
            <a:ext cx="1295366" cy="69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b="true" sz="3985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61%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636">
            <a:off x="-3234713" y="-2722324"/>
            <a:ext cx="5444629" cy="5226844"/>
          </a:xfrm>
          <a:custGeom>
            <a:avLst/>
            <a:gdLst/>
            <a:ahLst/>
            <a:cxnLst/>
            <a:rect r="r" b="b" t="t" l="l"/>
            <a:pathLst>
              <a:path h="5226844" w="5444629">
                <a:moveTo>
                  <a:pt x="0" y="0"/>
                </a:moveTo>
                <a:lnTo>
                  <a:pt x="5444630" y="0"/>
                </a:lnTo>
                <a:lnTo>
                  <a:pt x="5444630" y="5226844"/>
                </a:lnTo>
                <a:lnTo>
                  <a:pt x="0" y="5226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415" y="797571"/>
            <a:ext cx="1171422" cy="952046"/>
          </a:xfrm>
          <a:custGeom>
            <a:avLst/>
            <a:gdLst/>
            <a:ahLst/>
            <a:cxnLst/>
            <a:rect r="r" b="b" t="t" l="l"/>
            <a:pathLst>
              <a:path h="952046" w="1171422">
                <a:moveTo>
                  <a:pt x="0" y="0"/>
                </a:moveTo>
                <a:lnTo>
                  <a:pt x="1171421" y="0"/>
                </a:lnTo>
                <a:lnTo>
                  <a:pt x="1171421" y="952046"/>
                </a:lnTo>
                <a:lnTo>
                  <a:pt x="0" y="95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7126" y="1028700"/>
            <a:ext cx="380453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596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工作经验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293894">
            <a:off x="12240701" y="8639402"/>
            <a:ext cx="8992223" cy="6049314"/>
          </a:xfrm>
          <a:custGeom>
            <a:avLst/>
            <a:gdLst/>
            <a:ahLst/>
            <a:cxnLst/>
            <a:rect r="r" b="b" t="t" l="l"/>
            <a:pathLst>
              <a:path h="6049314" w="8992223">
                <a:moveTo>
                  <a:pt x="0" y="0"/>
                </a:moveTo>
                <a:lnTo>
                  <a:pt x="8992223" y="0"/>
                </a:lnTo>
                <a:lnTo>
                  <a:pt x="8992223" y="6049314"/>
                </a:lnTo>
                <a:lnTo>
                  <a:pt x="0" y="6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47142" y="8474402"/>
            <a:ext cx="1804810" cy="1567929"/>
          </a:xfrm>
          <a:custGeom>
            <a:avLst/>
            <a:gdLst/>
            <a:ahLst/>
            <a:cxnLst/>
            <a:rect r="r" b="b" t="t" l="l"/>
            <a:pathLst>
              <a:path h="1567929" w="1804810">
                <a:moveTo>
                  <a:pt x="0" y="0"/>
                </a:moveTo>
                <a:lnTo>
                  <a:pt x="1804810" y="0"/>
                </a:lnTo>
                <a:lnTo>
                  <a:pt x="1804810" y="1567929"/>
                </a:lnTo>
                <a:lnTo>
                  <a:pt x="0" y="156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3367443"/>
            <a:ext cx="18288000" cy="5376013"/>
            <a:chOff x="0" y="0"/>
            <a:chExt cx="24384000" cy="716801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10"/>
            <a:srcRect l="0" t="25587" r="0" b="25587"/>
            <a:stretch>
              <a:fillRect/>
            </a:stretch>
          </p:blipFill>
          <p:spPr>
            <a:xfrm flipH="false" flipV="false">
              <a:off x="0" y="0"/>
              <a:ext cx="24384000" cy="716801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4168910" y="3367443"/>
            <a:ext cx="9950181" cy="5376013"/>
            <a:chOff x="0" y="0"/>
            <a:chExt cx="2620624" cy="14159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20624" cy="1415905"/>
            </a:xfrm>
            <a:custGeom>
              <a:avLst/>
              <a:gdLst/>
              <a:ahLst/>
              <a:cxnLst/>
              <a:rect r="r" b="b" t="t" l="l"/>
              <a:pathLst>
                <a:path h="1415905" w="2620624">
                  <a:moveTo>
                    <a:pt x="0" y="0"/>
                  </a:moveTo>
                  <a:lnTo>
                    <a:pt x="2620624" y="0"/>
                  </a:lnTo>
                  <a:lnTo>
                    <a:pt x="2620624" y="1415905"/>
                  </a:lnTo>
                  <a:lnTo>
                    <a:pt x="0" y="1415905"/>
                  </a:lnTo>
                  <a:close/>
                </a:path>
              </a:pathLst>
            </a:custGeom>
            <a:solidFill>
              <a:srgbClr val="8694DF">
                <a:alpha val="92941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620624" cy="144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77612" y="4500712"/>
            <a:ext cx="8132776" cy="360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3819" y="3846670"/>
            <a:ext cx="2760363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工作经验总结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5693" y="-1248644"/>
            <a:ext cx="6663356" cy="4914225"/>
          </a:xfrm>
          <a:custGeom>
            <a:avLst/>
            <a:gdLst/>
            <a:ahLst/>
            <a:cxnLst/>
            <a:rect r="r" b="b" t="t" l="l"/>
            <a:pathLst>
              <a:path h="4914225" w="6663356">
                <a:moveTo>
                  <a:pt x="0" y="0"/>
                </a:moveTo>
                <a:lnTo>
                  <a:pt x="6663356" y="0"/>
                </a:lnTo>
                <a:lnTo>
                  <a:pt x="6663356" y="4914225"/>
                </a:lnTo>
                <a:lnTo>
                  <a:pt x="0" y="491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2307" y="5737315"/>
            <a:ext cx="8523387" cy="47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860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Look to the future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9675" y="6366564"/>
            <a:ext cx="8508650" cy="63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88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0825" y="4144616"/>
            <a:ext cx="9866349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9"/>
              </a:lnSpc>
            </a:pPr>
            <a:r>
              <a:rPr lang="en-US" sz="9699" spc="562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展望未来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3946" y="1695214"/>
            <a:ext cx="4160107" cy="272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70"/>
              </a:lnSpc>
            </a:pPr>
            <a:r>
              <a:rPr lang="en-US" sz="16491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04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2429032" y="6366488"/>
            <a:ext cx="6189178" cy="5345199"/>
          </a:xfrm>
          <a:custGeom>
            <a:avLst/>
            <a:gdLst/>
            <a:ahLst/>
            <a:cxnLst/>
            <a:rect r="r" b="b" t="t" l="l"/>
            <a:pathLst>
              <a:path h="5345199" w="6189178">
                <a:moveTo>
                  <a:pt x="6189178" y="0"/>
                </a:moveTo>
                <a:lnTo>
                  <a:pt x="0" y="0"/>
                </a:lnTo>
                <a:lnTo>
                  <a:pt x="0" y="5345198"/>
                </a:lnTo>
                <a:lnTo>
                  <a:pt x="6189178" y="5345198"/>
                </a:lnTo>
                <a:lnTo>
                  <a:pt x="61891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43123">
            <a:off x="10963932" y="6532990"/>
            <a:ext cx="9579837" cy="9196643"/>
          </a:xfrm>
          <a:custGeom>
            <a:avLst/>
            <a:gdLst/>
            <a:ahLst/>
            <a:cxnLst/>
            <a:rect r="r" b="b" t="t" l="l"/>
            <a:pathLst>
              <a:path h="9196643" w="9579837">
                <a:moveTo>
                  <a:pt x="0" y="0"/>
                </a:moveTo>
                <a:lnTo>
                  <a:pt x="9579837" y="0"/>
                </a:lnTo>
                <a:lnTo>
                  <a:pt x="9579837" y="9196643"/>
                </a:lnTo>
                <a:lnTo>
                  <a:pt x="0" y="9196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35504" y="8560027"/>
            <a:ext cx="1718346" cy="1396546"/>
          </a:xfrm>
          <a:custGeom>
            <a:avLst/>
            <a:gdLst/>
            <a:ahLst/>
            <a:cxnLst/>
            <a:rect r="r" b="b" t="t" l="l"/>
            <a:pathLst>
              <a:path h="1396546" w="1718346">
                <a:moveTo>
                  <a:pt x="0" y="0"/>
                </a:moveTo>
                <a:lnTo>
                  <a:pt x="1718346" y="0"/>
                </a:lnTo>
                <a:lnTo>
                  <a:pt x="1718346" y="1396546"/>
                </a:lnTo>
                <a:lnTo>
                  <a:pt x="0" y="1396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59451">
            <a:off x="-6231088" y="-5695830"/>
            <a:ext cx="10254389" cy="9844213"/>
          </a:xfrm>
          <a:custGeom>
            <a:avLst/>
            <a:gdLst/>
            <a:ahLst/>
            <a:cxnLst/>
            <a:rect r="r" b="b" t="t" l="l"/>
            <a:pathLst>
              <a:path h="9844213" w="10254389">
                <a:moveTo>
                  <a:pt x="0" y="0"/>
                </a:moveTo>
                <a:lnTo>
                  <a:pt x="10254388" y="0"/>
                </a:lnTo>
                <a:lnTo>
                  <a:pt x="10254388" y="9844213"/>
                </a:lnTo>
                <a:lnTo>
                  <a:pt x="0" y="984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772353" y="-573421"/>
            <a:ext cx="962091" cy="1799702"/>
          </a:xfrm>
          <a:custGeom>
            <a:avLst/>
            <a:gdLst/>
            <a:ahLst/>
            <a:cxnLst/>
            <a:rect r="r" b="b" t="t" l="l"/>
            <a:pathLst>
              <a:path h="1799702" w="962091">
                <a:moveTo>
                  <a:pt x="0" y="0"/>
                </a:moveTo>
                <a:lnTo>
                  <a:pt x="962091" y="0"/>
                </a:lnTo>
                <a:lnTo>
                  <a:pt x="962091" y="1799702"/>
                </a:lnTo>
                <a:lnTo>
                  <a:pt x="0" y="1799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696786">
            <a:off x="-917413" y="1840412"/>
            <a:ext cx="1834827" cy="1761433"/>
          </a:xfrm>
          <a:custGeom>
            <a:avLst/>
            <a:gdLst/>
            <a:ahLst/>
            <a:cxnLst/>
            <a:rect r="r" b="b" t="t" l="l"/>
            <a:pathLst>
              <a:path h="1761433" w="1834827">
                <a:moveTo>
                  <a:pt x="0" y="0"/>
                </a:moveTo>
                <a:lnTo>
                  <a:pt x="1834826" y="0"/>
                </a:lnTo>
                <a:lnTo>
                  <a:pt x="1834826" y="1761434"/>
                </a:lnTo>
                <a:lnTo>
                  <a:pt x="0" y="17614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636">
            <a:off x="-3234713" y="-2722324"/>
            <a:ext cx="5444629" cy="5226844"/>
          </a:xfrm>
          <a:custGeom>
            <a:avLst/>
            <a:gdLst/>
            <a:ahLst/>
            <a:cxnLst/>
            <a:rect r="r" b="b" t="t" l="l"/>
            <a:pathLst>
              <a:path h="5226844" w="5444629">
                <a:moveTo>
                  <a:pt x="0" y="0"/>
                </a:moveTo>
                <a:lnTo>
                  <a:pt x="5444630" y="0"/>
                </a:lnTo>
                <a:lnTo>
                  <a:pt x="5444630" y="5226844"/>
                </a:lnTo>
                <a:lnTo>
                  <a:pt x="0" y="5226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415" y="797571"/>
            <a:ext cx="1171422" cy="952046"/>
          </a:xfrm>
          <a:custGeom>
            <a:avLst/>
            <a:gdLst/>
            <a:ahLst/>
            <a:cxnLst/>
            <a:rect r="r" b="b" t="t" l="l"/>
            <a:pathLst>
              <a:path h="952046" w="1171422">
                <a:moveTo>
                  <a:pt x="0" y="0"/>
                </a:moveTo>
                <a:lnTo>
                  <a:pt x="1171421" y="0"/>
                </a:lnTo>
                <a:lnTo>
                  <a:pt x="1171421" y="952046"/>
                </a:lnTo>
                <a:lnTo>
                  <a:pt x="0" y="95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7126" y="1028700"/>
            <a:ext cx="380453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596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展望未来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293894">
            <a:off x="12240701" y="8639402"/>
            <a:ext cx="8992223" cy="6049314"/>
          </a:xfrm>
          <a:custGeom>
            <a:avLst/>
            <a:gdLst/>
            <a:ahLst/>
            <a:cxnLst/>
            <a:rect r="r" b="b" t="t" l="l"/>
            <a:pathLst>
              <a:path h="6049314" w="8992223">
                <a:moveTo>
                  <a:pt x="0" y="0"/>
                </a:moveTo>
                <a:lnTo>
                  <a:pt x="8992223" y="0"/>
                </a:lnTo>
                <a:lnTo>
                  <a:pt x="8992223" y="6049314"/>
                </a:lnTo>
                <a:lnTo>
                  <a:pt x="0" y="6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47142" y="8474402"/>
            <a:ext cx="1804810" cy="1567929"/>
          </a:xfrm>
          <a:custGeom>
            <a:avLst/>
            <a:gdLst/>
            <a:ahLst/>
            <a:cxnLst/>
            <a:rect r="r" b="b" t="t" l="l"/>
            <a:pathLst>
              <a:path h="1567929" w="1804810">
                <a:moveTo>
                  <a:pt x="0" y="0"/>
                </a:moveTo>
                <a:lnTo>
                  <a:pt x="1804810" y="0"/>
                </a:lnTo>
                <a:lnTo>
                  <a:pt x="1804810" y="1567929"/>
                </a:lnTo>
                <a:lnTo>
                  <a:pt x="0" y="156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1426" y="1399537"/>
            <a:ext cx="16545150" cy="5739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50188" y="7044509"/>
            <a:ext cx="6366082" cy="142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250188" y="6363144"/>
            <a:ext cx="2509580" cy="546717"/>
            <a:chOff x="0" y="0"/>
            <a:chExt cx="742464" cy="1617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2464" cy="161747"/>
            </a:xfrm>
            <a:custGeom>
              <a:avLst/>
              <a:gdLst/>
              <a:ahLst/>
              <a:cxnLst/>
              <a:rect r="r" b="b" t="t" l="l"/>
              <a:pathLst>
                <a:path h="161747" w="742464">
                  <a:moveTo>
                    <a:pt x="80874" y="0"/>
                  </a:moveTo>
                  <a:lnTo>
                    <a:pt x="661590" y="0"/>
                  </a:lnTo>
                  <a:cubicBezTo>
                    <a:pt x="706255" y="0"/>
                    <a:pt x="742464" y="36208"/>
                    <a:pt x="742464" y="80874"/>
                  </a:cubicBezTo>
                  <a:lnTo>
                    <a:pt x="742464" y="80874"/>
                  </a:lnTo>
                  <a:cubicBezTo>
                    <a:pt x="742464" y="102323"/>
                    <a:pt x="733943" y="122893"/>
                    <a:pt x="718776" y="138060"/>
                  </a:cubicBezTo>
                  <a:cubicBezTo>
                    <a:pt x="703610" y="153227"/>
                    <a:pt x="683039" y="161747"/>
                    <a:pt x="661590" y="161747"/>
                  </a:cubicBezTo>
                  <a:lnTo>
                    <a:pt x="80874" y="161747"/>
                  </a:lnTo>
                  <a:cubicBezTo>
                    <a:pt x="36208" y="161747"/>
                    <a:pt x="0" y="125539"/>
                    <a:pt x="0" y="80874"/>
                  </a:cubicBezTo>
                  <a:lnTo>
                    <a:pt x="0" y="80874"/>
                  </a:lnTo>
                  <a:cubicBezTo>
                    <a:pt x="0" y="36208"/>
                    <a:pt x="36208" y="0"/>
                    <a:pt x="80874" y="0"/>
                  </a:cubicBezTo>
                  <a:close/>
                </a:path>
              </a:pathLst>
            </a:custGeom>
            <a:solidFill>
              <a:srgbClr val="8694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42464" cy="209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42144" y="6315432"/>
            <a:ext cx="2125667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未来计划一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1730" y="7044509"/>
            <a:ext cx="6366082" cy="142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671730" y="6363144"/>
            <a:ext cx="2509580" cy="546717"/>
            <a:chOff x="0" y="0"/>
            <a:chExt cx="742464" cy="1617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2464" cy="161747"/>
            </a:xfrm>
            <a:custGeom>
              <a:avLst/>
              <a:gdLst/>
              <a:ahLst/>
              <a:cxnLst/>
              <a:rect r="r" b="b" t="t" l="l"/>
              <a:pathLst>
                <a:path h="161747" w="742464">
                  <a:moveTo>
                    <a:pt x="80874" y="0"/>
                  </a:moveTo>
                  <a:lnTo>
                    <a:pt x="661590" y="0"/>
                  </a:lnTo>
                  <a:cubicBezTo>
                    <a:pt x="706255" y="0"/>
                    <a:pt x="742464" y="36208"/>
                    <a:pt x="742464" y="80874"/>
                  </a:cubicBezTo>
                  <a:lnTo>
                    <a:pt x="742464" y="80874"/>
                  </a:lnTo>
                  <a:cubicBezTo>
                    <a:pt x="742464" y="102323"/>
                    <a:pt x="733943" y="122893"/>
                    <a:pt x="718776" y="138060"/>
                  </a:cubicBezTo>
                  <a:cubicBezTo>
                    <a:pt x="703610" y="153227"/>
                    <a:pt x="683039" y="161747"/>
                    <a:pt x="661590" y="161747"/>
                  </a:cubicBezTo>
                  <a:lnTo>
                    <a:pt x="80874" y="161747"/>
                  </a:lnTo>
                  <a:cubicBezTo>
                    <a:pt x="36208" y="161747"/>
                    <a:pt x="0" y="125539"/>
                    <a:pt x="0" y="80874"/>
                  </a:cubicBezTo>
                  <a:lnTo>
                    <a:pt x="0" y="80874"/>
                  </a:lnTo>
                  <a:cubicBezTo>
                    <a:pt x="0" y="36208"/>
                    <a:pt x="36208" y="0"/>
                    <a:pt x="80874" y="0"/>
                  </a:cubicBezTo>
                  <a:close/>
                </a:path>
              </a:pathLst>
            </a:custGeom>
            <a:solidFill>
              <a:srgbClr val="6AAEE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42464" cy="209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863687" y="6315432"/>
            <a:ext cx="2125667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未来计划二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636">
            <a:off x="-3234713" y="-2722324"/>
            <a:ext cx="5444629" cy="5226844"/>
          </a:xfrm>
          <a:custGeom>
            <a:avLst/>
            <a:gdLst/>
            <a:ahLst/>
            <a:cxnLst/>
            <a:rect r="r" b="b" t="t" l="l"/>
            <a:pathLst>
              <a:path h="5226844" w="5444629">
                <a:moveTo>
                  <a:pt x="0" y="0"/>
                </a:moveTo>
                <a:lnTo>
                  <a:pt x="5444630" y="0"/>
                </a:lnTo>
                <a:lnTo>
                  <a:pt x="5444630" y="5226844"/>
                </a:lnTo>
                <a:lnTo>
                  <a:pt x="0" y="5226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415" y="797571"/>
            <a:ext cx="1171422" cy="952046"/>
          </a:xfrm>
          <a:custGeom>
            <a:avLst/>
            <a:gdLst/>
            <a:ahLst/>
            <a:cxnLst/>
            <a:rect r="r" b="b" t="t" l="l"/>
            <a:pathLst>
              <a:path h="952046" w="1171422">
                <a:moveTo>
                  <a:pt x="0" y="0"/>
                </a:moveTo>
                <a:lnTo>
                  <a:pt x="1171421" y="0"/>
                </a:lnTo>
                <a:lnTo>
                  <a:pt x="1171421" y="952046"/>
                </a:lnTo>
                <a:lnTo>
                  <a:pt x="0" y="95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7126" y="1028700"/>
            <a:ext cx="380453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596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展望未来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293894">
            <a:off x="12240701" y="8639402"/>
            <a:ext cx="8992223" cy="6049314"/>
          </a:xfrm>
          <a:custGeom>
            <a:avLst/>
            <a:gdLst/>
            <a:ahLst/>
            <a:cxnLst/>
            <a:rect r="r" b="b" t="t" l="l"/>
            <a:pathLst>
              <a:path h="6049314" w="8992223">
                <a:moveTo>
                  <a:pt x="0" y="0"/>
                </a:moveTo>
                <a:lnTo>
                  <a:pt x="8992223" y="0"/>
                </a:lnTo>
                <a:lnTo>
                  <a:pt x="8992223" y="6049314"/>
                </a:lnTo>
                <a:lnTo>
                  <a:pt x="0" y="6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47142" y="8474402"/>
            <a:ext cx="1804810" cy="1567929"/>
          </a:xfrm>
          <a:custGeom>
            <a:avLst/>
            <a:gdLst/>
            <a:ahLst/>
            <a:cxnLst/>
            <a:rect r="r" b="b" t="t" l="l"/>
            <a:pathLst>
              <a:path h="1567929" w="1804810">
                <a:moveTo>
                  <a:pt x="0" y="0"/>
                </a:moveTo>
                <a:lnTo>
                  <a:pt x="1804810" y="0"/>
                </a:lnTo>
                <a:lnTo>
                  <a:pt x="1804810" y="1567929"/>
                </a:lnTo>
                <a:lnTo>
                  <a:pt x="0" y="156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79524" y="6186432"/>
            <a:ext cx="2465902" cy="604252"/>
            <a:chOff x="0" y="0"/>
            <a:chExt cx="649456" cy="1591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9456" cy="159145"/>
            </a:xfrm>
            <a:custGeom>
              <a:avLst/>
              <a:gdLst/>
              <a:ahLst/>
              <a:cxnLst/>
              <a:rect r="r" b="b" t="t" l="l"/>
              <a:pathLst>
                <a:path h="159145" w="649456">
                  <a:moveTo>
                    <a:pt x="79572" y="0"/>
                  </a:moveTo>
                  <a:lnTo>
                    <a:pt x="569883" y="0"/>
                  </a:lnTo>
                  <a:cubicBezTo>
                    <a:pt x="613830" y="0"/>
                    <a:pt x="649456" y="35626"/>
                    <a:pt x="649456" y="79572"/>
                  </a:cubicBezTo>
                  <a:lnTo>
                    <a:pt x="649456" y="79572"/>
                  </a:lnTo>
                  <a:cubicBezTo>
                    <a:pt x="649456" y="123519"/>
                    <a:pt x="613830" y="159145"/>
                    <a:pt x="569883" y="159145"/>
                  </a:cubicBezTo>
                  <a:lnTo>
                    <a:pt x="79572" y="159145"/>
                  </a:lnTo>
                  <a:cubicBezTo>
                    <a:pt x="35626" y="159145"/>
                    <a:pt x="0" y="123519"/>
                    <a:pt x="0" y="79572"/>
                  </a:cubicBezTo>
                  <a:lnTo>
                    <a:pt x="0" y="79572"/>
                  </a:lnTo>
                  <a:cubicBezTo>
                    <a:pt x="0" y="35626"/>
                    <a:pt x="35626" y="0"/>
                    <a:pt x="79572" y="0"/>
                  </a:cubicBezTo>
                  <a:close/>
                </a:path>
              </a:pathLst>
            </a:custGeom>
            <a:solidFill>
              <a:srgbClr val="6AAEE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49456" cy="20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17266" y="6936236"/>
            <a:ext cx="4390417" cy="142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 strike="noStrike" u="none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76382" y="6173266"/>
            <a:ext cx="227218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制定计划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32725" y="2915488"/>
            <a:ext cx="2465902" cy="604252"/>
            <a:chOff x="0" y="0"/>
            <a:chExt cx="649456" cy="1591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9456" cy="159145"/>
            </a:xfrm>
            <a:custGeom>
              <a:avLst/>
              <a:gdLst/>
              <a:ahLst/>
              <a:cxnLst/>
              <a:rect r="r" b="b" t="t" l="l"/>
              <a:pathLst>
                <a:path h="159145" w="649456">
                  <a:moveTo>
                    <a:pt x="79572" y="0"/>
                  </a:moveTo>
                  <a:lnTo>
                    <a:pt x="569883" y="0"/>
                  </a:lnTo>
                  <a:cubicBezTo>
                    <a:pt x="613830" y="0"/>
                    <a:pt x="649456" y="35626"/>
                    <a:pt x="649456" y="79572"/>
                  </a:cubicBezTo>
                  <a:lnTo>
                    <a:pt x="649456" y="79572"/>
                  </a:lnTo>
                  <a:cubicBezTo>
                    <a:pt x="649456" y="123519"/>
                    <a:pt x="613830" y="159145"/>
                    <a:pt x="569883" y="159145"/>
                  </a:cubicBezTo>
                  <a:lnTo>
                    <a:pt x="79572" y="159145"/>
                  </a:lnTo>
                  <a:cubicBezTo>
                    <a:pt x="35626" y="159145"/>
                    <a:pt x="0" y="123519"/>
                    <a:pt x="0" y="79572"/>
                  </a:cubicBezTo>
                  <a:lnTo>
                    <a:pt x="0" y="79572"/>
                  </a:lnTo>
                  <a:cubicBezTo>
                    <a:pt x="0" y="35626"/>
                    <a:pt x="35626" y="0"/>
                    <a:pt x="79572" y="0"/>
                  </a:cubicBezTo>
                  <a:close/>
                </a:path>
              </a:pathLst>
            </a:custGeom>
            <a:solidFill>
              <a:srgbClr val="8694D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49456" cy="20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970468" y="3617667"/>
            <a:ext cx="4390417" cy="142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 strike="noStrike" u="none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29584" y="2902322"/>
            <a:ext cx="227218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活动创新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942574" y="6234057"/>
            <a:ext cx="2465902" cy="604252"/>
            <a:chOff x="0" y="0"/>
            <a:chExt cx="649456" cy="1591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49456" cy="159145"/>
            </a:xfrm>
            <a:custGeom>
              <a:avLst/>
              <a:gdLst/>
              <a:ahLst/>
              <a:cxnLst/>
              <a:rect r="r" b="b" t="t" l="l"/>
              <a:pathLst>
                <a:path h="159145" w="649456">
                  <a:moveTo>
                    <a:pt x="79572" y="0"/>
                  </a:moveTo>
                  <a:lnTo>
                    <a:pt x="569883" y="0"/>
                  </a:lnTo>
                  <a:cubicBezTo>
                    <a:pt x="613830" y="0"/>
                    <a:pt x="649456" y="35626"/>
                    <a:pt x="649456" y="79572"/>
                  </a:cubicBezTo>
                  <a:lnTo>
                    <a:pt x="649456" y="79572"/>
                  </a:lnTo>
                  <a:cubicBezTo>
                    <a:pt x="649456" y="123519"/>
                    <a:pt x="613830" y="159145"/>
                    <a:pt x="569883" y="159145"/>
                  </a:cubicBezTo>
                  <a:lnTo>
                    <a:pt x="79572" y="159145"/>
                  </a:lnTo>
                  <a:cubicBezTo>
                    <a:pt x="35626" y="159145"/>
                    <a:pt x="0" y="123519"/>
                    <a:pt x="0" y="79572"/>
                  </a:cubicBezTo>
                  <a:lnTo>
                    <a:pt x="0" y="79572"/>
                  </a:lnTo>
                  <a:cubicBezTo>
                    <a:pt x="0" y="35626"/>
                    <a:pt x="35626" y="0"/>
                    <a:pt x="79572" y="0"/>
                  </a:cubicBezTo>
                  <a:close/>
                </a:path>
              </a:pathLst>
            </a:custGeom>
            <a:solidFill>
              <a:srgbClr val="6AAEE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49456" cy="206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980317" y="6936236"/>
            <a:ext cx="4390417" cy="142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 strike="noStrike" u="none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39432" y="6220891"/>
            <a:ext cx="227218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2800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工作规划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996951" y="2915488"/>
            <a:ext cx="4231047" cy="2692095"/>
            <a:chOff x="0" y="0"/>
            <a:chExt cx="34739893" cy="221040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739907" cy="22104000"/>
            </a:xfrm>
            <a:custGeom>
              <a:avLst/>
              <a:gdLst/>
              <a:ahLst/>
              <a:cxnLst/>
              <a:rect r="r" b="b" t="t" l="l"/>
              <a:pathLst>
                <a:path h="22104000" w="34739907">
                  <a:moveTo>
                    <a:pt x="0" y="0"/>
                  </a:moveTo>
                  <a:lnTo>
                    <a:pt x="34739907" y="0"/>
                  </a:lnTo>
                  <a:lnTo>
                    <a:pt x="34739907" y="22104000"/>
                  </a:lnTo>
                  <a:lnTo>
                    <a:pt x="0" y="22104000"/>
                  </a:lnTo>
                </a:path>
              </a:pathLst>
            </a:custGeom>
            <a:blipFill>
              <a:blip r:embed="rId10"/>
              <a:stretch>
                <a:fillRect l="0" t="-2388" r="0" b="-2388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050153" y="5674034"/>
            <a:ext cx="4231047" cy="2692095"/>
            <a:chOff x="0" y="0"/>
            <a:chExt cx="34739893" cy="221040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739907" cy="22104000"/>
            </a:xfrm>
            <a:custGeom>
              <a:avLst/>
              <a:gdLst/>
              <a:ahLst/>
              <a:cxnLst/>
              <a:rect r="r" b="b" t="t" l="l"/>
              <a:pathLst>
                <a:path h="22104000" w="34739907">
                  <a:moveTo>
                    <a:pt x="0" y="0"/>
                  </a:moveTo>
                  <a:lnTo>
                    <a:pt x="34739907" y="0"/>
                  </a:lnTo>
                  <a:lnTo>
                    <a:pt x="34739907" y="22104000"/>
                  </a:lnTo>
                  <a:lnTo>
                    <a:pt x="0" y="22104000"/>
                  </a:lnTo>
                </a:path>
              </a:pathLst>
            </a:custGeom>
            <a:blipFill>
              <a:blip r:embed="rId11"/>
              <a:stretch>
                <a:fillRect l="0" t="-2355" r="0" b="-2355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060001" y="2915488"/>
            <a:ext cx="4231047" cy="2692095"/>
            <a:chOff x="0" y="0"/>
            <a:chExt cx="34739893" cy="221040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739907" cy="22104000"/>
            </a:xfrm>
            <a:custGeom>
              <a:avLst/>
              <a:gdLst/>
              <a:ahLst/>
              <a:cxnLst/>
              <a:rect r="r" b="b" t="t" l="l"/>
              <a:pathLst>
                <a:path h="22104000" w="34739907">
                  <a:moveTo>
                    <a:pt x="0" y="0"/>
                  </a:moveTo>
                  <a:lnTo>
                    <a:pt x="34739907" y="0"/>
                  </a:lnTo>
                  <a:lnTo>
                    <a:pt x="34739907" y="22104000"/>
                  </a:lnTo>
                  <a:lnTo>
                    <a:pt x="0" y="22104000"/>
                  </a:lnTo>
                </a:path>
              </a:pathLst>
            </a:custGeom>
            <a:blipFill>
              <a:blip r:embed="rId12"/>
              <a:stretch>
                <a:fillRect l="0" t="-2454" r="0" b="-2454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58008" y="6931116"/>
            <a:ext cx="3728039" cy="185893"/>
            <a:chOff x="0" y="0"/>
            <a:chExt cx="981870" cy="489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1870" cy="48959"/>
            </a:xfrm>
            <a:custGeom>
              <a:avLst/>
              <a:gdLst/>
              <a:ahLst/>
              <a:cxnLst/>
              <a:rect r="r" b="b" t="t" l="l"/>
              <a:pathLst>
                <a:path h="48959" w="981870">
                  <a:moveTo>
                    <a:pt x="0" y="0"/>
                  </a:moveTo>
                  <a:lnTo>
                    <a:pt x="981870" y="0"/>
                  </a:lnTo>
                  <a:lnTo>
                    <a:pt x="981870" y="48959"/>
                  </a:lnTo>
                  <a:lnTo>
                    <a:pt x="0" y="48959"/>
                  </a:lnTo>
                  <a:close/>
                </a:path>
              </a:pathLst>
            </a:custGeom>
            <a:solidFill>
              <a:srgbClr val="E5E9FC">
                <a:alpha val="6392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981870" cy="115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58008" y="6621783"/>
            <a:ext cx="383930" cy="408980"/>
          </a:xfrm>
          <a:custGeom>
            <a:avLst/>
            <a:gdLst/>
            <a:ahLst/>
            <a:cxnLst/>
            <a:rect r="r" b="b" t="t" l="l"/>
            <a:pathLst>
              <a:path h="408980" w="383930">
                <a:moveTo>
                  <a:pt x="0" y="0"/>
                </a:moveTo>
                <a:lnTo>
                  <a:pt x="383930" y="0"/>
                </a:lnTo>
                <a:lnTo>
                  <a:pt x="383930" y="408980"/>
                </a:lnTo>
                <a:lnTo>
                  <a:pt x="0" y="40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293894">
            <a:off x="11495211" y="7525329"/>
            <a:ext cx="9566083" cy="6435365"/>
          </a:xfrm>
          <a:custGeom>
            <a:avLst/>
            <a:gdLst/>
            <a:ahLst/>
            <a:cxnLst/>
            <a:rect r="r" b="b" t="t" l="l"/>
            <a:pathLst>
              <a:path h="6435365" w="9566083">
                <a:moveTo>
                  <a:pt x="0" y="0"/>
                </a:moveTo>
                <a:lnTo>
                  <a:pt x="9566082" y="0"/>
                </a:lnTo>
                <a:lnTo>
                  <a:pt x="9566082" y="6435364"/>
                </a:lnTo>
                <a:lnTo>
                  <a:pt x="0" y="643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158008" y="2950917"/>
            <a:ext cx="10036859" cy="203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74"/>
              </a:lnSpc>
            </a:pPr>
            <a:r>
              <a:rPr lang="en-US" sz="11996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感谢您的观看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58008" y="5052785"/>
            <a:ext cx="10614985" cy="63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2"/>
              </a:lnSpc>
            </a:pPr>
            <a:r>
              <a:rPr lang="en-US" sz="3087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THANK YOU FOR WATCHING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29045" y="6593276"/>
            <a:ext cx="2550847" cy="44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6"/>
              </a:lnSpc>
            </a:pPr>
            <a:r>
              <a:rPr lang="en-US" sz="2447">
                <a:solidFill>
                  <a:srgbClr val="1E1E1E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竞选人：张小可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5042290" y="5979832"/>
            <a:ext cx="6429375" cy="6172200"/>
          </a:xfrm>
          <a:custGeom>
            <a:avLst/>
            <a:gdLst/>
            <a:ahLst/>
            <a:cxnLst/>
            <a:rect r="r" b="b" t="t" l="l"/>
            <a:pathLst>
              <a:path h="6172200" w="6429375">
                <a:moveTo>
                  <a:pt x="0" y="0"/>
                </a:moveTo>
                <a:lnTo>
                  <a:pt x="6429375" y="0"/>
                </a:lnTo>
                <a:lnTo>
                  <a:pt x="6429375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765636">
            <a:off x="-6765227" y="-5483583"/>
            <a:ext cx="10254389" cy="9844213"/>
          </a:xfrm>
          <a:custGeom>
            <a:avLst/>
            <a:gdLst/>
            <a:ahLst/>
            <a:cxnLst/>
            <a:rect r="r" b="b" t="t" l="l"/>
            <a:pathLst>
              <a:path h="9844213" w="10254389">
                <a:moveTo>
                  <a:pt x="0" y="0"/>
                </a:moveTo>
                <a:lnTo>
                  <a:pt x="10254388" y="0"/>
                </a:lnTo>
                <a:lnTo>
                  <a:pt x="10254388" y="9844213"/>
                </a:lnTo>
                <a:lnTo>
                  <a:pt x="0" y="9844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42953" y="6743265"/>
            <a:ext cx="3516347" cy="3054827"/>
          </a:xfrm>
          <a:custGeom>
            <a:avLst/>
            <a:gdLst/>
            <a:ahLst/>
            <a:cxnLst/>
            <a:rect r="r" b="b" t="t" l="l"/>
            <a:pathLst>
              <a:path h="3054827" w="3516347">
                <a:moveTo>
                  <a:pt x="0" y="0"/>
                </a:moveTo>
                <a:lnTo>
                  <a:pt x="3516347" y="0"/>
                </a:lnTo>
                <a:lnTo>
                  <a:pt x="3516347" y="3054827"/>
                </a:lnTo>
                <a:lnTo>
                  <a:pt x="0" y="3054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7008532"/>
            <a:ext cx="3732466" cy="4114800"/>
          </a:xfrm>
          <a:custGeom>
            <a:avLst/>
            <a:gdLst/>
            <a:ahLst/>
            <a:cxnLst/>
            <a:rect r="r" b="b" t="t" l="l"/>
            <a:pathLst>
              <a:path h="4114800" w="3732466">
                <a:moveTo>
                  <a:pt x="0" y="0"/>
                </a:moveTo>
                <a:lnTo>
                  <a:pt x="3732466" y="0"/>
                </a:lnTo>
                <a:lnTo>
                  <a:pt x="37324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050416">
            <a:off x="9878347" y="-5015131"/>
            <a:ext cx="6429375" cy="6172200"/>
          </a:xfrm>
          <a:custGeom>
            <a:avLst/>
            <a:gdLst/>
            <a:ahLst/>
            <a:cxnLst/>
            <a:rect r="r" b="b" t="t" l="l"/>
            <a:pathLst>
              <a:path h="6172200" w="6429375">
                <a:moveTo>
                  <a:pt x="0" y="0"/>
                </a:moveTo>
                <a:lnTo>
                  <a:pt x="6429375" y="0"/>
                </a:lnTo>
                <a:lnTo>
                  <a:pt x="6429375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7415" y="797571"/>
            <a:ext cx="1839341" cy="1494882"/>
          </a:xfrm>
          <a:custGeom>
            <a:avLst/>
            <a:gdLst/>
            <a:ahLst/>
            <a:cxnLst/>
            <a:rect r="r" b="b" t="t" l="l"/>
            <a:pathLst>
              <a:path h="1494882" w="1839341">
                <a:moveTo>
                  <a:pt x="0" y="0"/>
                </a:moveTo>
                <a:lnTo>
                  <a:pt x="1839340" y="0"/>
                </a:lnTo>
                <a:lnTo>
                  <a:pt x="1839340" y="1494882"/>
                </a:lnTo>
                <a:lnTo>
                  <a:pt x="0" y="14948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65920" y="-380146"/>
            <a:ext cx="6189178" cy="5345199"/>
          </a:xfrm>
          <a:custGeom>
            <a:avLst/>
            <a:gdLst/>
            <a:ahLst/>
            <a:cxnLst/>
            <a:rect r="r" b="b" t="t" l="l"/>
            <a:pathLst>
              <a:path h="5345199" w="6189178">
                <a:moveTo>
                  <a:pt x="0" y="0"/>
                </a:moveTo>
                <a:lnTo>
                  <a:pt x="6189177" y="0"/>
                </a:lnTo>
                <a:lnTo>
                  <a:pt x="6189177" y="5345199"/>
                </a:lnTo>
                <a:lnTo>
                  <a:pt x="0" y="5345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23942" y="6736352"/>
            <a:ext cx="335319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4813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展望未来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23942" y="7535894"/>
            <a:ext cx="335319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6"/>
              </a:lnSpc>
            </a:pPr>
            <a:r>
              <a:rPr lang="en-US" sz="2063">
                <a:solidFill>
                  <a:srgbClr val="373737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Look to the future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580880" y="4395702"/>
            <a:ext cx="1479145" cy="1296101"/>
          </a:xfrm>
          <a:custGeom>
            <a:avLst/>
            <a:gdLst/>
            <a:ahLst/>
            <a:cxnLst/>
            <a:rect r="r" b="b" t="t" l="l"/>
            <a:pathLst>
              <a:path h="1296101" w="1479145">
                <a:moveTo>
                  <a:pt x="0" y="0"/>
                </a:moveTo>
                <a:lnTo>
                  <a:pt x="1479144" y="0"/>
                </a:lnTo>
                <a:lnTo>
                  <a:pt x="1479144" y="1296101"/>
                </a:lnTo>
                <a:lnTo>
                  <a:pt x="0" y="1296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04131" y="4395702"/>
            <a:ext cx="1479145" cy="1296101"/>
          </a:xfrm>
          <a:custGeom>
            <a:avLst/>
            <a:gdLst/>
            <a:ahLst/>
            <a:cxnLst/>
            <a:rect r="r" b="b" t="t" l="l"/>
            <a:pathLst>
              <a:path h="1296101" w="1479145">
                <a:moveTo>
                  <a:pt x="0" y="0"/>
                </a:moveTo>
                <a:lnTo>
                  <a:pt x="1479145" y="0"/>
                </a:lnTo>
                <a:lnTo>
                  <a:pt x="1479145" y="1296101"/>
                </a:lnTo>
                <a:lnTo>
                  <a:pt x="0" y="1296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24689" y="6819365"/>
            <a:ext cx="1479145" cy="1296101"/>
          </a:xfrm>
          <a:custGeom>
            <a:avLst/>
            <a:gdLst/>
            <a:ahLst/>
            <a:cxnLst/>
            <a:rect r="r" b="b" t="t" l="l"/>
            <a:pathLst>
              <a:path h="1296101" w="1479145">
                <a:moveTo>
                  <a:pt x="0" y="0"/>
                </a:moveTo>
                <a:lnTo>
                  <a:pt x="1479144" y="0"/>
                </a:lnTo>
                <a:lnTo>
                  <a:pt x="1479144" y="1296100"/>
                </a:lnTo>
                <a:lnTo>
                  <a:pt x="0" y="129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47940" y="6819365"/>
            <a:ext cx="1479145" cy="1296101"/>
          </a:xfrm>
          <a:custGeom>
            <a:avLst/>
            <a:gdLst/>
            <a:ahLst/>
            <a:cxnLst/>
            <a:rect r="r" b="b" t="t" l="l"/>
            <a:pathLst>
              <a:path h="1296101" w="1479145">
                <a:moveTo>
                  <a:pt x="0" y="0"/>
                </a:moveTo>
                <a:lnTo>
                  <a:pt x="1479145" y="0"/>
                </a:lnTo>
                <a:lnTo>
                  <a:pt x="1479145" y="1296100"/>
                </a:lnTo>
                <a:lnTo>
                  <a:pt x="0" y="129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402924" y="4319852"/>
            <a:ext cx="351292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4813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自我介绍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2924" y="5117342"/>
            <a:ext cx="351292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6"/>
              </a:lnSpc>
            </a:pPr>
            <a:r>
              <a:rPr lang="en-US" sz="2063">
                <a:solidFill>
                  <a:srgbClr val="373737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Self-introduction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23942" y="4319168"/>
            <a:ext cx="339700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4813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职务认知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23942" y="5117342"/>
            <a:ext cx="339700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6"/>
              </a:lnSpc>
            </a:pPr>
            <a:r>
              <a:rPr lang="en-US" sz="2063">
                <a:solidFill>
                  <a:srgbClr val="373737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Job cognition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02924" y="6743515"/>
            <a:ext cx="351292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4813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工作经验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02924" y="7535894"/>
            <a:ext cx="335531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6"/>
              </a:lnSpc>
            </a:pPr>
            <a:r>
              <a:rPr lang="en-US" sz="2063">
                <a:solidFill>
                  <a:srgbClr val="373737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Work experience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52156" y="4489926"/>
            <a:ext cx="111962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9"/>
              </a:lnSpc>
            </a:pPr>
            <a:r>
              <a:rPr lang="en-US" sz="4849" b="true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07457" y="4489926"/>
            <a:ext cx="111962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9"/>
              </a:lnSpc>
            </a:pPr>
            <a:r>
              <a:rPr lang="en-US" sz="4849" b="true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52156" y="6914957"/>
            <a:ext cx="111962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19"/>
              </a:lnSpc>
              <a:spcBef>
                <a:spcPct val="0"/>
              </a:spcBef>
            </a:pPr>
            <a:r>
              <a:rPr lang="en-US" b="true" sz="4849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07457" y="6908478"/>
            <a:ext cx="111962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9"/>
              </a:lnSpc>
            </a:pPr>
            <a:r>
              <a:rPr lang="en-US" sz="4849" b="true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67944" y="1130765"/>
            <a:ext cx="4752112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42"/>
              </a:lnSpc>
            </a:pPr>
            <a:r>
              <a:rPr lang="en-US" sz="12785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目录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9293894">
            <a:off x="12159114" y="-3575393"/>
            <a:ext cx="9566083" cy="6435365"/>
          </a:xfrm>
          <a:custGeom>
            <a:avLst/>
            <a:gdLst/>
            <a:ahLst/>
            <a:cxnLst/>
            <a:rect r="r" b="b" t="t" l="l"/>
            <a:pathLst>
              <a:path h="6435365" w="9566083">
                <a:moveTo>
                  <a:pt x="0" y="0"/>
                </a:moveTo>
                <a:lnTo>
                  <a:pt x="9566082" y="0"/>
                </a:lnTo>
                <a:lnTo>
                  <a:pt x="9566082" y="6435364"/>
                </a:lnTo>
                <a:lnTo>
                  <a:pt x="0" y="6435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-7200421">
            <a:off x="15493017" y="-34142"/>
            <a:ext cx="1560380" cy="2934884"/>
          </a:xfrm>
          <a:custGeom>
            <a:avLst/>
            <a:gdLst/>
            <a:ahLst/>
            <a:cxnLst/>
            <a:rect r="r" b="b" t="t" l="l"/>
            <a:pathLst>
              <a:path h="2934884" w="1560380">
                <a:moveTo>
                  <a:pt x="0" y="0"/>
                </a:moveTo>
                <a:lnTo>
                  <a:pt x="1560380" y="0"/>
                </a:lnTo>
                <a:lnTo>
                  <a:pt x="1560380" y="2934884"/>
                </a:lnTo>
                <a:lnTo>
                  <a:pt x="0" y="2934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4122624">
            <a:off x="-3428893" y="6928258"/>
            <a:ext cx="7875833" cy="6801856"/>
          </a:xfrm>
          <a:custGeom>
            <a:avLst/>
            <a:gdLst/>
            <a:ahLst/>
            <a:cxnLst/>
            <a:rect r="r" b="b" t="t" l="l"/>
            <a:pathLst>
              <a:path h="6801856" w="7875833">
                <a:moveTo>
                  <a:pt x="0" y="0"/>
                </a:moveTo>
                <a:lnTo>
                  <a:pt x="7875834" y="0"/>
                </a:lnTo>
                <a:lnTo>
                  <a:pt x="7875834" y="6801856"/>
                </a:lnTo>
                <a:lnTo>
                  <a:pt x="0" y="6801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9293894">
            <a:off x="11628746" y="8442747"/>
            <a:ext cx="9566083" cy="6435365"/>
          </a:xfrm>
          <a:custGeom>
            <a:avLst/>
            <a:gdLst/>
            <a:ahLst/>
            <a:cxnLst/>
            <a:rect r="r" b="b" t="t" l="l"/>
            <a:pathLst>
              <a:path h="6435365" w="9566083">
                <a:moveTo>
                  <a:pt x="0" y="0"/>
                </a:moveTo>
                <a:lnTo>
                  <a:pt x="9566082" y="0"/>
                </a:lnTo>
                <a:lnTo>
                  <a:pt x="9566082" y="6435365"/>
                </a:lnTo>
                <a:lnTo>
                  <a:pt x="0" y="64353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2765636">
            <a:off x="-7121410" y="-6109062"/>
            <a:ext cx="10254389" cy="9844213"/>
          </a:xfrm>
          <a:custGeom>
            <a:avLst/>
            <a:gdLst/>
            <a:ahLst/>
            <a:cxnLst/>
            <a:rect r="r" b="b" t="t" l="l"/>
            <a:pathLst>
              <a:path h="9844213" w="10254389">
                <a:moveTo>
                  <a:pt x="0" y="0"/>
                </a:moveTo>
                <a:lnTo>
                  <a:pt x="10254389" y="0"/>
                </a:lnTo>
                <a:lnTo>
                  <a:pt x="10254389" y="9844213"/>
                </a:lnTo>
                <a:lnTo>
                  <a:pt x="0" y="9844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8700" y="-357711"/>
            <a:ext cx="962091" cy="1799702"/>
          </a:xfrm>
          <a:custGeom>
            <a:avLst/>
            <a:gdLst/>
            <a:ahLst/>
            <a:cxnLst/>
            <a:rect r="r" b="b" t="t" l="l"/>
            <a:pathLst>
              <a:path h="1799702" w="962091">
                <a:moveTo>
                  <a:pt x="0" y="0"/>
                </a:moveTo>
                <a:lnTo>
                  <a:pt x="962091" y="0"/>
                </a:lnTo>
                <a:lnTo>
                  <a:pt x="962091" y="1799702"/>
                </a:lnTo>
                <a:lnTo>
                  <a:pt x="0" y="17997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987031" y="9354023"/>
            <a:ext cx="1232967" cy="2306407"/>
          </a:xfrm>
          <a:custGeom>
            <a:avLst/>
            <a:gdLst/>
            <a:ahLst/>
            <a:cxnLst/>
            <a:rect r="r" b="b" t="t" l="l"/>
            <a:pathLst>
              <a:path h="2306407" w="1232967">
                <a:moveTo>
                  <a:pt x="0" y="0"/>
                </a:moveTo>
                <a:lnTo>
                  <a:pt x="1232967" y="0"/>
                </a:lnTo>
                <a:lnTo>
                  <a:pt x="1232967" y="2306406"/>
                </a:lnTo>
                <a:lnTo>
                  <a:pt x="0" y="23064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5693" y="-1248644"/>
            <a:ext cx="6663356" cy="4914225"/>
          </a:xfrm>
          <a:custGeom>
            <a:avLst/>
            <a:gdLst/>
            <a:ahLst/>
            <a:cxnLst/>
            <a:rect r="r" b="b" t="t" l="l"/>
            <a:pathLst>
              <a:path h="4914225" w="6663356">
                <a:moveTo>
                  <a:pt x="0" y="0"/>
                </a:moveTo>
                <a:lnTo>
                  <a:pt x="6663356" y="0"/>
                </a:lnTo>
                <a:lnTo>
                  <a:pt x="6663356" y="4914225"/>
                </a:lnTo>
                <a:lnTo>
                  <a:pt x="0" y="491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2307" y="5737315"/>
            <a:ext cx="8523387" cy="47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860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Self-introduction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9675" y="6366564"/>
            <a:ext cx="8508650" cy="63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88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0825" y="4144616"/>
            <a:ext cx="9866349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9"/>
              </a:lnSpc>
            </a:pPr>
            <a:r>
              <a:rPr lang="en-US" sz="9699" spc="562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自我介绍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3946" y="1695214"/>
            <a:ext cx="4160107" cy="272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70"/>
              </a:lnSpc>
            </a:pPr>
            <a:r>
              <a:rPr lang="en-US" sz="16491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01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2429032" y="6366488"/>
            <a:ext cx="6189178" cy="5345199"/>
          </a:xfrm>
          <a:custGeom>
            <a:avLst/>
            <a:gdLst/>
            <a:ahLst/>
            <a:cxnLst/>
            <a:rect r="r" b="b" t="t" l="l"/>
            <a:pathLst>
              <a:path h="5345199" w="6189178">
                <a:moveTo>
                  <a:pt x="6189178" y="0"/>
                </a:moveTo>
                <a:lnTo>
                  <a:pt x="0" y="0"/>
                </a:lnTo>
                <a:lnTo>
                  <a:pt x="0" y="5345198"/>
                </a:lnTo>
                <a:lnTo>
                  <a:pt x="6189178" y="5345198"/>
                </a:lnTo>
                <a:lnTo>
                  <a:pt x="61891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43123">
            <a:off x="10963932" y="6532990"/>
            <a:ext cx="9579837" cy="9196643"/>
          </a:xfrm>
          <a:custGeom>
            <a:avLst/>
            <a:gdLst/>
            <a:ahLst/>
            <a:cxnLst/>
            <a:rect r="r" b="b" t="t" l="l"/>
            <a:pathLst>
              <a:path h="9196643" w="9579837">
                <a:moveTo>
                  <a:pt x="0" y="0"/>
                </a:moveTo>
                <a:lnTo>
                  <a:pt x="9579837" y="0"/>
                </a:lnTo>
                <a:lnTo>
                  <a:pt x="9579837" y="9196643"/>
                </a:lnTo>
                <a:lnTo>
                  <a:pt x="0" y="9196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35504" y="8560027"/>
            <a:ext cx="1718346" cy="1396546"/>
          </a:xfrm>
          <a:custGeom>
            <a:avLst/>
            <a:gdLst/>
            <a:ahLst/>
            <a:cxnLst/>
            <a:rect r="r" b="b" t="t" l="l"/>
            <a:pathLst>
              <a:path h="1396546" w="1718346">
                <a:moveTo>
                  <a:pt x="0" y="0"/>
                </a:moveTo>
                <a:lnTo>
                  <a:pt x="1718346" y="0"/>
                </a:lnTo>
                <a:lnTo>
                  <a:pt x="1718346" y="1396546"/>
                </a:lnTo>
                <a:lnTo>
                  <a:pt x="0" y="1396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59451">
            <a:off x="-6231088" y="-5695830"/>
            <a:ext cx="10254389" cy="9844213"/>
          </a:xfrm>
          <a:custGeom>
            <a:avLst/>
            <a:gdLst/>
            <a:ahLst/>
            <a:cxnLst/>
            <a:rect r="r" b="b" t="t" l="l"/>
            <a:pathLst>
              <a:path h="9844213" w="10254389">
                <a:moveTo>
                  <a:pt x="0" y="0"/>
                </a:moveTo>
                <a:lnTo>
                  <a:pt x="10254388" y="0"/>
                </a:lnTo>
                <a:lnTo>
                  <a:pt x="10254388" y="9844213"/>
                </a:lnTo>
                <a:lnTo>
                  <a:pt x="0" y="984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772353" y="-573421"/>
            <a:ext cx="962091" cy="1799702"/>
          </a:xfrm>
          <a:custGeom>
            <a:avLst/>
            <a:gdLst/>
            <a:ahLst/>
            <a:cxnLst/>
            <a:rect r="r" b="b" t="t" l="l"/>
            <a:pathLst>
              <a:path h="1799702" w="962091">
                <a:moveTo>
                  <a:pt x="0" y="0"/>
                </a:moveTo>
                <a:lnTo>
                  <a:pt x="962091" y="0"/>
                </a:lnTo>
                <a:lnTo>
                  <a:pt x="962091" y="1799702"/>
                </a:lnTo>
                <a:lnTo>
                  <a:pt x="0" y="1799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696786">
            <a:off x="-917413" y="1840412"/>
            <a:ext cx="1834827" cy="1761433"/>
          </a:xfrm>
          <a:custGeom>
            <a:avLst/>
            <a:gdLst/>
            <a:ahLst/>
            <a:cxnLst/>
            <a:rect r="r" b="b" t="t" l="l"/>
            <a:pathLst>
              <a:path h="1761433" w="1834827">
                <a:moveTo>
                  <a:pt x="0" y="0"/>
                </a:moveTo>
                <a:lnTo>
                  <a:pt x="1834826" y="0"/>
                </a:lnTo>
                <a:lnTo>
                  <a:pt x="1834826" y="1761434"/>
                </a:lnTo>
                <a:lnTo>
                  <a:pt x="0" y="17614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636">
            <a:off x="-3234713" y="-2722324"/>
            <a:ext cx="5444629" cy="5226844"/>
          </a:xfrm>
          <a:custGeom>
            <a:avLst/>
            <a:gdLst/>
            <a:ahLst/>
            <a:cxnLst/>
            <a:rect r="r" b="b" t="t" l="l"/>
            <a:pathLst>
              <a:path h="5226844" w="5444629">
                <a:moveTo>
                  <a:pt x="0" y="0"/>
                </a:moveTo>
                <a:lnTo>
                  <a:pt x="5444630" y="0"/>
                </a:lnTo>
                <a:lnTo>
                  <a:pt x="5444630" y="5226844"/>
                </a:lnTo>
                <a:lnTo>
                  <a:pt x="0" y="5226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415" y="797571"/>
            <a:ext cx="1171422" cy="952046"/>
          </a:xfrm>
          <a:custGeom>
            <a:avLst/>
            <a:gdLst/>
            <a:ahLst/>
            <a:cxnLst/>
            <a:rect r="r" b="b" t="t" l="l"/>
            <a:pathLst>
              <a:path h="952046" w="1171422">
                <a:moveTo>
                  <a:pt x="0" y="0"/>
                </a:moveTo>
                <a:lnTo>
                  <a:pt x="1171421" y="0"/>
                </a:lnTo>
                <a:lnTo>
                  <a:pt x="1171421" y="952046"/>
                </a:lnTo>
                <a:lnTo>
                  <a:pt x="0" y="95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293894">
            <a:off x="12240701" y="8639402"/>
            <a:ext cx="8992223" cy="6049314"/>
          </a:xfrm>
          <a:custGeom>
            <a:avLst/>
            <a:gdLst/>
            <a:ahLst/>
            <a:cxnLst/>
            <a:rect r="r" b="b" t="t" l="l"/>
            <a:pathLst>
              <a:path h="6049314" w="8992223">
                <a:moveTo>
                  <a:pt x="0" y="0"/>
                </a:moveTo>
                <a:lnTo>
                  <a:pt x="8992223" y="0"/>
                </a:lnTo>
                <a:lnTo>
                  <a:pt x="8992223" y="6049314"/>
                </a:lnTo>
                <a:lnTo>
                  <a:pt x="0" y="6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147142" y="8474402"/>
            <a:ext cx="1804810" cy="1567929"/>
          </a:xfrm>
          <a:custGeom>
            <a:avLst/>
            <a:gdLst/>
            <a:ahLst/>
            <a:cxnLst/>
            <a:rect r="r" b="b" t="t" l="l"/>
            <a:pathLst>
              <a:path h="1567929" w="1804810">
                <a:moveTo>
                  <a:pt x="0" y="0"/>
                </a:moveTo>
                <a:lnTo>
                  <a:pt x="1804810" y="0"/>
                </a:lnTo>
                <a:lnTo>
                  <a:pt x="1804810" y="1567929"/>
                </a:lnTo>
                <a:lnTo>
                  <a:pt x="0" y="156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293894">
            <a:off x="-476717" y="3371329"/>
            <a:ext cx="8992223" cy="6049314"/>
          </a:xfrm>
          <a:custGeom>
            <a:avLst/>
            <a:gdLst/>
            <a:ahLst/>
            <a:cxnLst/>
            <a:rect r="r" b="b" t="t" l="l"/>
            <a:pathLst>
              <a:path h="6049314" w="8992223">
                <a:moveTo>
                  <a:pt x="0" y="0"/>
                </a:moveTo>
                <a:lnTo>
                  <a:pt x="8992223" y="0"/>
                </a:lnTo>
                <a:lnTo>
                  <a:pt x="8992223" y="6049314"/>
                </a:lnTo>
                <a:lnTo>
                  <a:pt x="0" y="6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8811704" y="4866971"/>
            <a:ext cx="7510956" cy="1853401"/>
            <a:chOff x="0" y="0"/>
            <a:chExt cx="1682925" cy="4152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82925" cy="415278"/>
            </a:xfrm>
            <a:custGeom>
              <a:avLst/>
              <a:gdLst/>
              <a:ahLst/>
              <a:cxnLst/>
              <a:rect r="r" b="b" t="t" l="l"/>
              <a:pathLst>
                <a:path h="415278" w="1682925">
                  <a:moveTo>
                    <a:pt x="20615" y="0"/>
                  </a:moveTo>
                  <a:lnTo>
                    <a:pt x="1662310" y="0"/>
                  </a:lnTo>
                  <a:cubicBezTo>
                    <a:pt x="1667777" y="0"/>
                    <a:pt x="1673021" y="2172"/>
                    <a:pt x="1676887" y="6038"/>
                  </a:cubicBezTo>
                  <a:cubicBezTo>
                    <a:pt x="1680753" y="9904"/>
                    <a:pt x="1682925" y="15148"/>
                    <a:pt x="1682925" y="20615"/>
                  </a:cubicBezTo>
                  <a:lnTo>
                    <a:pt x="1682925" y="394663"/>
                  </a:lnTo>
                  <a:cubicBezTo>
                    <a:pt x="1682925" y="406048"/>
                    <a:pt x="1673695" y="415278"/>
                    <a:pt x="1662310" y="415278"/>
                  </a:cubicBezTo>
                  <a:lnTo>
                    <a:pt x="20615" y="415278"/>
                  </a:lnTo>
                  <a:cubicBezTo>
                    <a:pt x="9230" y="415278"/>
                    <a:pt x="0" y="406048"/>
                    <a:pt x="0" y="394663"/>
                  </a:cubicBezTo>
                  <a:lnTo>
                    <a:pt x="0" y="20615"/>
                  </a:lnTo>
                  <a:cubicBezTo>
                    <a:pt x="0" y="9230"/>
                    <a:pt x="9230" y="0"/>
                    <a:pt x="20615" y="0"/>
                  </a:cubicBezTo>
                  <a:close/>
                </a:path>
              </a:pathLst>
            </a:custGeom>
            <a:solidFill>
              <a:srgbClr val="95CDF9">
                <a:alpha val="3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682925" cy="462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42705" y="2732129"/>
            <a:ext cx="3177227" cy="747493"/>
            <a:chOff x="0" y="0"/>
            <a:chExt cx="939988" cy="2211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9988" cy="221147"/>
            </a:xfrm>
            <a:custGeom>
              <a:avLst/>
              <a:gdLst/>
              <a:ahLst/>
              <a:cxnLst/>
              <a:rect r="r" b="b" t="t" l="l"/>
              <a:pathLst>
                <a:path h="221147" w="939988">
                  <a:moveTo>
                    <a:pt x="110574" y="0"/>
                  </a:moveTo>
                  <a:lnTo>
                    <a:pt x="829415" y="0"/>
                  </a:lnTo>
                  <a:cubicBezTo>
                    <a:pt x="890483" y="0"/>
                    <a:pt x="939988" y="49505"/>
                    <a:pt x="939988" y="110574"/>
                  </a:cubicBezTo>
                  <a:lnTo>
                    <a:pt x="939988" y="110574"/>
                  </a:lnTo>
                  <a:cubicBezTo>
                    <a:pt x="939988" y="171642"/>
                    <a:pt x="890483" y="221147"/>
                    <a:pt x="829415" y="221147"/>
                  </a:cubicBezTo>
                  <a:lnTo>
                    <a:pt x="110574" y="221147"/>
                  </a:lnTo>
                  <a:cubicBezTo>
                    <a:pt x="49505" y="221147"/>
                    <a:pt x="0" y="171642"/>
                    <a:pt x="0" y="110574"/>
                  </a:cubicBezTo>
                  <a:lnTo>
                    <a:pt x="0" y="110574"/>
                  </a:lnTo>
                  <a:cubicBezTo>
                    <a:pt x="0" y="49505"/>
                    <a:pt x="49505" y="0"/>
                    <a:pt x="110574" y="0"/>
                  </a:cubicBezTo>
                  <a:close/>
                </a:path>
              </a:pathLst>
            </a:custGeom>
            <a:solidFill>
              <a:srgbClr val="8694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939988" cy="268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117126" y="1028700"/>
            <a:ext cx="380453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596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自我介绍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11704" y="3637103"/>
            <a:ext cx="7505164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00F0D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演示文稿是一种实用的工具，可以是演示演讲，报告等。大部分时间，它们都是在为观众服务。演示文稿是一种实用的工具，可以是演示，演讲报告等。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49748" y="5654316"/>
            <a:ext cx="6303990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 strike="noStrike" u="none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9748" y="5092487"/>
            <a:ext cx="1944973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2800" strike="noStrike" u="none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教育背景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27055" y="2758590"/>
            <a:ext cx="2408526" cy="57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115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姓名：张小可</a:t>
            </a:r>
            <a:r>
              <a:rPr lang="en-US" sz="3115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811704" y="6928417"/>
            <a:ext cx="7510956" cy="1853401"/>
            <a:chOff x="0" y="0"/>
            <a:chExt cx="1682925" cy="4152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82925" cy="415278"/>
            </a:xfrm>
            <a:custGeom>
              <a:avLst/>
              <a:gdLst/>
              <a:ahLst/>
              <a:cxnLst/>
              <a:rect r="r" b="b" t="t" l="l"/>
              <a:pathLst>
                <a:path h="415278" w="1682925">
                  <a:moveTo>
                    <a:pt x="20615" y="0"/>
                  </a:moveTo>
                  <a:lnTo>
                    <a:pt x="1662310" y="0"/>
                  </a:lnTo>
                  <a:cubicBezTo>
                    <a:pt x="1667777" y="0"/>
                    <a:pt x="1673021" y="2172"/>
                    <a:pt x="1676887" y="6038"/>
                  </a:cubicBezTo>
                  <a:cubicBezTo>
                    <a:pt x="1680753" y="9904"/>
                    <a:pt x="1682925" y="15148"/>
                    <a:pt x="1682925" y="20615"/>
                  </a:cubicBezTo>
                  <a:lnTo>
                    <a:pt x="1682925" y="394663"/>
                  </a:lnTo>
                  <a:cubicBezTo>
                    <a:pt x="1682925" y="406048"/>
                    <a:pt x="1673695" y="415278"/>
                    <a:pt x="1662310" y="415278"/>
                  </a:cubicBezTo>
                  <a:lnTo>
                    <a:pt x="20615" y="415278"/>
                  </a:lnTo>
                  <a:cubicBezTo>
                    <a:pt x="9230" y="415278"/>
                    <a:pt x="0" y="406048"/>
                    <a:pt x="0" y="394663"/>
                  </a:cubicBezTo>
                  <a:lnTo>
                    <a:pt x="0" y="20615"/>
                  </a:lnTo>
                  <a:cubicBezTo>
                    <a:pt x="0" y="9230"/>
                    <a:pt x="9230" y="0"/>
                    <a:pt x="20615" y="0"/>
                  </a:cubicBezTo>
                  <a:close/>
                </a:path>
              </a:pathLst>
            </a:custGeom>
            <a:solidFill>
              <a:srgbClr val="8694DF">
                <a:alpha val="32941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682925" cy="462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449748" y="7715763"/>
            <a:ext cx="6303990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 strike="noStrike" u="none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49748" y="7153934"/>
            <a:ext cx="1944973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人生格言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233969" y="2395660"/>
            <a:ext cx="5220684" cy="12772316"/>
          </a:xfrm>
          <a:custGeom>
            <a:avLst/>
            <a:gdLst/>
            <a:ahLst/>
            <a:cxnLst/>
            <a:rect r="r" b="b" t="t" l="l"/>
            <a:pathLst>
              <a:path h="12772316" w="5220684">
                <a:moveTo>
                  <a:pt x="0" y="0"/>
                </a:moveTo>
                <a:lnTo>
                  <a:pt x="5220684" y="0"/>
                </a:lnTo>
                <a:lnTo>
                  <a:pt x="5220684" y="12772316"/>
                </a:lnTo>
                <a:lnTo>
                  <a:pt x="0" y="12772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636">
            <a:off x="-3234713" y="-2722324"/>
            <a:ext cx="5444629" cy="5226844"/>
          </a:xfrm>
          <a:custGeom>
            <a:avLst/>
            <a:gdLst/>
            <a:ahLst/>
            <a:cxnLst/>
            <a:rect r="r" b="b" t="t" l="l"/>
            <a:pathLst>
              <a:path h="5226844" w="5444629">
                <a:moveTo>
                  <a:pt x="0" y="0"/>
                </a:moveTo>
                <a:lnTo>
                  <a:pt x="5444630" y="0"/>
                </a:lnTo>
                <a:lnTo>
                  <a:pt x="5444630" y="5226844"/>
                </a:lnTo>
                <a:lnTo>
                  <a:pt x="0" y="5226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415" y="797571"/>
            <a:ext cx="1171422" cy="952046"/>
          </a:xfrm>
          <a:custGeom>
            <a:avLst/>
            <a:gdLst/>
            <a:ahLst/>
            <a:cxnLst/>
            <a:rect r="r" b="b" t="t" l="l"/>
            <a:pathLst>
              <a:path h="952046" w="1171422">
                <a:moveTo>
                  <a:pt x="0" y="0"/>
                </a:moveTo>
                <a:lnTo>
                  <a:pt x="1171421" y="0"/>
                </a:lnTo>
                <a:lnTo>
                  <a:pt x="1171421" y="952046"/>
                </a:lnTo>
                <a:lnTo>
                  <a:pt x="0" y="95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7126" y="1028700"/>
            <a:ext cx="380453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596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自我介绍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293894">
            <a:off x="12240701" y="8639402"/>
            <a:ext cx="8992223" cy="6049314"/>
          </a:xfrm>
          <a:custGeom>
            <a:avLst/>
            <a:gdLst/>
            <a:ahLst/>
            <a:cxnLst/>
            <a:rect r="r" b="b" t="t" l="l"/>
            <a:pathLst>
              <a:path h="6049314" w="8992223">
                <a:moveTo>
                  <a:pt x="0" y="0"/>
                </a:moveTo>
                <a:lnTo>
                  <a:pt x="8992223" y="0"/>
                </a:lnTo>
                <a:lnTo>
                  <a:pt x="8992223" y="6049314"/>
                </a:lnTo>
                <a:lnTo>
                  <a:pt x="0" y="6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47142" y="8474402"/>
            <a:ext cx="1804810" cy="1567929"/>
          </a:xfrm>
          <a:custGeom>
            <a:avLst/>
            <a:gdLst/>
            <a:ahLst/>
            <a:cxnLst/>
            <a:rect r="r" b="b" t="t" l="l"/>
            <a:pathLst>
              <a:path h="1567929" w="1804810">
                <a:moveTo>
                  <a:pt x="0" y="0"/>
                </a:moveTo>
                <a:lnTo>
                  <a:pt x="1804810" y="0"/>
                </a:lnTo>
                <a:lnTo>
                  <a:pt x="1804810" y="1567929"/>
                </a:lnTo>
                <a:lnTo>
                  <a:pt x="0" y="156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35970" y="2613709"/>
            <a:ext cx="13816060" cy="1921057"/>
            <a:chOff x="0" y="0"/>
            <a:chExt cx="13010528" cy="18090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10528" cy="1809052"/>
            </a:xfrm>
            <a:custGeom>
              <a:avLst/>
              <a:gdLst/>
              <a:ahLst/>
              <a:cxnLst/>
              <a:rect r="r" b="b" t="t" l="l"/>
              <a:pathLst>
                <a:path h="1809052" w="13010528">
                  <a:moveTo>
                    <a:pt x="17931" y="0"/>
                  </a:moveTo>
                  <a:lnTo>
                    <a:pt x="12992597" y="0"/>
                  </a:lnTo>
                  <a:cubicBezTo>
                    <a:pt x="13002500" y="0"/>
                    <a:pt x="13010528" y="8028"/>
                    <a:pt x="13010528" y="17931"/>
                  </a:cubicBezTo>
                  <a:lnTo>
                    <a:pt x="13010528" y="1791120"/>
                  </a:lnTo>
                  <a:cubicBezTo>
                    <a:pt x="13010528" y="1801024"/>
                    <a:pt x="13002500" y="1809052"/>
                    <a:pt x="12992597" y="1809052"/>
                  </a:cubicBezTo>
                  <a:lnTo>
                    <a:pt x="17931" y="1809052"/>
                  </a:lnTo>
                  <a:cubicBezTo>
                    <a:pt x="8028" y="1809052"/>
                    <a:pt x="0" y="1801024"/>
                    <a:pt x="0" y="1791120"/>
                  </a:cubicBezTo>
                  <a:lnTo>
                    <a:pt x="0" y="17931"/>
                  </a:lnTo>
                  <a:cubicBezTo>
                    <a:pt x="0" y="8028"/>
                    <a:pt x="8028" y="0"/>
                    <a:pt x="17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694D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010528" cy="1856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60739" y="2858865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个人特长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60739" y="3459792"/>
            <a:ext cx="12602739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35970" y="4895509"/>
            <a:ext cx="13816060" cy="1921057"/>
            <a:chOff x="0" y="0"/>
            <a:chExt cx="13010528" cy="18090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10528" cy="1809052"/>
            </a:xfrm>
            <a:custGeom>
              <a:avLst/>
              <a:gdLst/>
              <a:ahLst/>
              <a:cxnLst/>
              <a:rect r="r" b="b" t="t" l="l"/>
              <a:pathLst>
                <a:path h="1809052" w="13010528">
                  <a:moveTo>
                    <a:pt x="17931" y="0"/>
                  </a:moveTo>
                  <a:lnTo>
                    <a:pt x="12992597" y="0"/>
                  </a:lnTo>
                  <a:cubicBezTo>
                    <a:pt x="13002500" y="0"/>
                    <a:pt x="13010528" y="8028"/>
                    <a:pt x="13010528" y="17931"/>
                  </a:cubicBezTo>
                  <a:lnTo>
                    <a:pt x="13010528" y="1791120"/>
                  </a:lnTo>
                  <a:cubicBezTo>
                    <a:pt x="13010528" y="1801024"/>
                    <a:pt x="13002500" y="1809052"/>
                    <a:pt x="12992597" y="1809052"/>
                  </a:cubicBezTo>
                  <a:lnTo>
                    <a:pt x="17931" y="1809052"/>
                  </a:lnTo>
                  <a:cubicBezTo>
                    <a:pt x="8028" y="1809052"/>
                    <a:pt x="0" y="1801024"/>
                    <a:pt x="0" y="1791120"/>
                  </a:cubicBezTo>
                  <a:lnTo>
                    <a:pt x="0" y="17931"/>
                  </a:lnTo>
                  <a:cubicBezTo>
                    <a:pt x="0" y="8028"/>
                    <a:pt x="8028" y="0"/>
                    <a:pt x="17931" y="0"/>
                  </a:cubicBezTo>
                  <a:close/>
                </a:path>
              </a:pathLst>
            </a:custGeom>
            <a:solidFill>
              <a:srgbClr val="6AAEE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3010528" cy="1856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860739" y="5140665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性格特点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60739" y="5741592"/>
            <a:ext cx="12602739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235970" y="7178516"/>
            <a:ext cx="13816060" cy="1921057"/>
            <a:chOff x="0" y="0"/>
            <a:chExt cx="13010528" cy="18090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10528" cy="1809052"/>
            </a:xfrm>
            <a:custGeom>
              <a:avLst/>
              <a:gdLst/>
              <a:ahLst/>
              <a:cxnLst/>
              <a:rect r="r" b="b" t="t" l="l"/>
              <a:pathLst>
                <a:path h="1809052" w="13010528">
                  <a:moveTo>
                    <a:pt x="17931" y="0"/>
                  </a:moveTo>
                  <a:lnTo>
                    <a:pt x="12992597" y="0"/>
                  </a:lnTo>
                  <a:cubicBezTo>
                    <a:pt x="13002500" y="0"/>
                    <a:pt x="13010528" y="8028"/>
                    <a:pt x="13010528" y="17931"/>
                  </a:cubicBezTo>
                  <a:lnTo>
                    <a:pt x="13010528" y="1791120"/>
                  </a:lnTo>
                  <a:cubicBezTo>
                    <a:pt x="13010528" y="1801024"/>
                    <a:pt x="13002500" y="1809052"/>
                    <a:pt x="12992597" y="1809052"/>
                  </a:cubicBezTo>
                  <a:lnTo>
                    <a:pt x="17931" y="1809052"/>
                  </a:lnTo>
                  <a:cubicBezTo>
                    <a:pt x="8028" y="1809052"/>
                    <a:pt x="0" y="1801024"/>
                    <a:pt x="0" y="1791120"/>
                  </a:cubicBezTo>
                  <a:lnTo>
                    <a:pt x="0" y="17931"/>
                  </a:lnTo>
                  <a:cubicBezTo>
                    <a:pt x="0" y="8028"/>
                    <a:pt x="8028" y="0"/>
                    <a:pt x="17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8694D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010528" cy="1856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860739" y="7423672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专业能力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60739" y="8024599"/>
            <a:ext cx="12602739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5693" y="-1248644"/>
            <a:ext cx="6663356" cy="4914225"/>
          </a:xfrm>
          <a:custGeom>
            <a:avLst/>
            <a:gdLst/>
            <a:ahLst/>
            <a:cxnLst/>
            <a:rect r="r" b="b" t="t" l="l"/>
            <a:pathLst>
              <a:path h="4914225" w="6663356">
                <a:moveTo>
                  <a:pt x="0" y="0"/>
                </a:moveTo>
                <a:lnTo>
                  <a:pt x="6663356" y="0"/>
                </a:lnTo>
                <a:lnTo>
                  <a:pt x="6663356" y="4914225"/>
                </a:lnTo>
                <a:lnTo>
                  <a:pt x="0" y="491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2307" y="5737315"/>
            <a:ext cx="8523387" cy="47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860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Job cognition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9675" y="6366564"/>
            <a:ext cx="8508650" cy="63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88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0825" y="4144616"/>
            <a:ext cx="9866349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9"/>
              </a:lnSpc>
            </a:pPr>
            <a:r>
              <a:rPr lang="en-US" sz="9699" spc="562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职务认知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3946" y="1695214"/>
            <a:ext cx="4160107" cy="272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70"/>
              </a:lnSpc>
            </a:pPr>
            <a:r>
              <a:rPr lang="en-US" sz="16491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02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2429032" y="6366488"/>
            <a:ext cx="6189178" cy="5345199"/>
          </a:xfrm>
          <a:custGeom>
            <a:avLst/>
            <a:gdLst/>
            <a:ahLst/>
            <a:cxnLst/>
            <a:rect r="r" b="b" t="t" l="l"/>
            <a:pathLst>
              <a:path h="5345199" w="6189178">
                <a:moveTo>
                  <a:pt x="6189178" y="0"/>
                </a:moveTo>
                <a:lnTo>
                  <a:pt x="0" y="0"/>
                </a:lnTo>
                <a:lnTo>
                  <a:pt x="0" y="5345198"/>
                </a:lnTo>
                <a:lnTo>
                  <a:pt x="6189178" y="5345198"/>
                </a:lnTo>
                <a:lnTo>
                  <a:pt x="61891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43123">
            <a:off x="10963932" y="6532990"/>
            <a:ext cx="9579837" cy="9196643"/>
          </a:xfrm>
          <a:custGeom>
            <a:avLst/>
            <a:gdLst/>
            <a:ahLst/>
            <a:cxnLst/>
            <a:rect r="r" b="b" t="t" l="l"/>
            <a:pathLst>
              <a:path h="9196643" w="9579837">
                <a:moveTo>
                  <a:pt x="0" y="0"/>
                </a:moveTo>
                <a:lnTo>
                  <a:pt x="9579837" y="0"/>
                </a:lnTo>
                <a:lnTo>
                  <a:pt x="9579837" y="9196643"/>
                </a:lnTo>
                <a:lnTo>
                  <a:pt x="0" y="9196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35504" y="8560027"/>
            <a:ext cx="1718346" cy="1396546"/>
          </a:xfrm>
          <a:custGeom>
            <a:avLst/>
            <a:gdLst/>
            <a:ahLst/>
            <a:cxnLst/>
            <a:rect r="r" b="b" t="t" l="l"/>
            <a:pathLst>
              <a:path h="1396546" w="1718346">
                <a:moveTo>
                  <a:pt x="0" y="0"/>
                </a:moveTo>
                <a:lnTo>
                  <a:pt x="1718346" y="0"/>
                </a:lnTo>
                <a:lnTo>
                  <a:pt x="1718346" y="1396546"/>
                </a:lnTo>
                <a:lnTo>
                  <a:pt x="0" y="1396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59451">
            <a:off x="-6231088" y="-5695830"/>
            <a:ext cx="10254389" cy="9844213"/>
          </a:xfrm>
          <a:custGeom>
            <a:avLst/>
            <a:gdLst/>
            <a:ahLst/>
            <a:cxnLst/>
            <a:rect r="r" b="b" t="t" l="l"/>
            <a:pathLst>
              <a:path h="9844213" w="10254389">
                <a:moveTo>
                  <a:pt x="0" y="0"/>
                </a:moveTo>
                <a:lnTo>
                  <a:pt x="10254388" y="0"/>
                </a:lnTo>
                <a:lnTo>
                  <a:pt x="10254388" y="9844213"/>
                </a:lnTo>
                <a:lnTo>
                  <a:pt x="0" y="984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772353" y="-573421"/>
            <a:ext cx="962091" cy="1799702"/>
          </a:xfrm>
          <a:custGeom>
            <a:avLst/>
            <a:gdLst/>
            <a:ahLst/>
            <a:cxnLst/>
            <a:rect r="r" b="b" t="t" l="l"/>
            <a:pathLst>
              <a:path h="1799702" w="962091">
                <a:moveTo>
                  <a:pt x="0" y="0"/>
                </a:moveTo>
                <a:lnTo>
                  <a:pt x="962091" y="0"/>
                </a:lnTo>
                <a:lnTo>
                  <a:pt x="962091" y="1799702"/>
                </a:lnTo>
                <a:lnTo>
                  <a:pt x="0" y="1799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696786">
            <a:off x="-917413" y="1840412"/>
            <a:ext cx="1834827" cy="1761433"/>
          </a:xfrm>
          <a:custGeom>
            <a:avLst/>
            <a:gdLst/>
            <a:ahLst/>
            <a:cxnLst/>
            <a:rect r="r" b="b" t="t" l="l"/>
            <a:pathLst>
              <a:path h="1761433" w="1834827">
                <a:moveTo>
                  <a:pt x="0" y="0"/>
                </a:moveTo>
                <a:lnTo>
                  <a:pt x="1834826" y="0"/>
                </a:lnTo>
                <a:lnTo>
                  <a:pt x="1834826" y="1761434"/>
                </a:lnTo>
                <a:lnTo>
                  <a:pt x="0" y="17614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636">
            <a:off x="-3234713" y="-2722324"/>
            <a:ext cx="5444629" cy="5226844"/>
          </a:xfrm>
          <a:custGeom>
            <a:avLst/>
            <a:gdLst/>
            <a:ahLst/>
            <a:cxnLst/>
            <a:rect r="r" b="b" t="t" l="l"/>
            <a:pathLst>
              <a:path h="5226844" w="5444629">
                <a:moveTo>
                  <a:pt x="0" y="0"/>
                </a:moveTo>
                <a:lnTo>
                  <a:pt x="5444630" y="0"/>
                </a:lnTo>
                <a:lnTo>
                  <a:pt x="5444630" y="5226844"/>
                </a:lnTo>
                <a:lnTo>
                  <a:pt x="0" y="5226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415" y="797571"/>
            <a:ext cx="1171422" cy="952046"/>
          </a:xfrm>
          <a:custGeom>
            <a:avLst/>
            <a:gdLst/>
            <a:ahLst/>
            <a:cxnLst/>
            <a:rect r="r" b="b" t="t" l="l"/>
            <a:pathLst>
              <a:path h="952046" w="1171422">
                <a:moveTo>
                  <a:pt x="0" y="0"/>
                </a:moveTo>
                <a:lnTo>
                  <a:pt x="1171421" y="0"/>
                </a:lnTo>
                <a:lnTo>
                  <a:pt x="1171421" y="952046"/>
                </a:lnTo>
                <a:lnTo>
                  <a:pt x="0" y="95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7126" y="1028700"/>
            <a:ext cx="380453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596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职务认知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293894">
            <a:off x="12240701" y="8639402"/>
            <a:ext cx="8992223" cy="6049314"/>
          </a:xfrm>
          <a:custGeom>
            <a:avLst/>
            <a:gdLst/>
            <a:ahLst/>
            <a:cxnLst/>
            <a:rect r="r" b="b" t="t" l="l"/>
            <a:pathLst>
              <a:path h="6049314" w="8992223">
                <a:moveTo>
                  <a:pt x="0" y="0"/>
                </a:moveTo>
                <a:lnTo>
                  <a:pt x="8992223" y="0"/>
                </a:lnTo>
                <a:lnTo>
                  <a:pt x="8992223" y="6049314"/>
                </a:lnTo>
                <a:lnTo>
                  <a:pt x="0" y="6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47142" y="8474402"/>
            <a:ext cx="1804810" cy="1567929"/>
          </a:xfrm>
          <a:custGeom>
            <a:avLst/>
            <a:gdLst/>
            <a:ahLst/>
            <a:cxnLst/>
            <a:rect r="r" b="b" t="t" l="l"/>
            <a:pathLst>
              <a:path h="1567929" w="1804810">
                <a:moveTo>
                  <a:pt x="0" y="0"/>
                </a:moveTo>
                <a:lnTo>
                  <a:pt x="1804810" y="0"/>
                </a:lnTo>
                <a:lnTo>
                  <a:pt x="1804810" y="1567929"/>
                </a:lnTo>
                <a:lnTo>
                  <a:pt x="0" y="156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74375" y="2477106"/>
            <a:ext cx="3723974" cy="372397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22978" y="3734255"/>
            <a:ext cx="262676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3"/>
              </a:lnSpc>
            </a:pPr>
            <a:r>
              <a:rPr lang="en-US" b="true" sz="6261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72%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67624" y="6838078"/>
            <a:ext cx="5937477" cy="179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报告等。大部分时间，它们都是在为观众服务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91833" y="6258348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主要负责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89651" y="2477106"/>
            <a:ext cx="3723974" cy="372397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838254" y="3734255"/>
            <a:ext cx="262676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3"/>
              </a:lnSpc>
            </a:pPr>
            <a:r>
              <a:rPr lang="en-US" b="true" sz="6261">
                <a:solidFill>
                  <a:srgbClr val="1E1E1E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90%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82900" y="6838078"/>
            <a:ext cx="5937477" cy="179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，演讲报告等。大部分时间，它们都是在为观众服务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07109" y="6258348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次要负责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9139238" y="2787437"/>
            <a:ext cx="0" cy="5842485"/>
          </a:xfrm>
          <a:prstGeom prst="line">
            <a:avLst/>
          </a:prstGeom>
          <a:ln cap="flat" w="38100">
            <a:solidFill>
              <a:srgbClr val="95CDF9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636">
            <a:off x="-3234713" y="-2722324"/>
            <a:ext cx="5444629" cy="5226844"/>
          </a:xfrm>
          <a:custGeom>
            <a:avLst/>
            <a:gdLst/>
            <a:ahLst/>
            <a:cxnLst/>
            <a:rect r="r" b="b" t="t" l="l"/>
            <a:pathLst>
              <a:path h="5226844" w="5444629">
                <a:moveTo>
                  <a:pt x="0" y="0"/>
                </a:moveTo>
                <a:lnTo>
                  <a:pt x="5444630" y="0"/>
                </a:lnTo>
                <a:lnTo>
                  <a:pt x="5444630" y="5226844"/>
                </a:lnTo>
                <a:lnTo>
                  <a:pt x="0" y="5226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415" y="797571"/>
            <a:ext cx="1171422" cy="952046"/>
          </a:xfrm>
          <a:custGeom>
            <a:avLst/>
            <a:gdLst/>
            <a:ahLst/>
            <a:cxnLst/>
            <a:rect r="r" b="b" t="t" l="l"/>
            <a:pathLst>
              <a:path h="952046" w="1171422">
                <a:moveTo>
                  <a:pt x="0" y="0"/>
                </a:moveTo>
                <a:lnTo>
                  <a:pt x="1171421" y="0"/>
                </a:lnTo>
                <a:lnTo>
                  <a:pt x="1171421" y="952046"/>
                </a:lnTo>
                <a:lnTo>
                  <a:pt x="0" y="952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7126" y="1028700"/>
            <a:ext cx="380453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5"/>
              </a:lnSpc>
            </a:pPr>
            <a:r>
              <a:rPr lang="en-US" sz="5596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职务认知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293894">
            <a:off x="12240701" y="8639402"/>
            <a:ext cx="8992223" cy="6049314"/>
          </a:xfrm>
          <a:custGeom>
            <a:avLst/>
            <a:gdLst/>
            <a:ahLst/>
            <a:cxnLst/>
            <a:rect r="r" b="b" t="t" l="l"/>
            <a:pathLst>
              <a:path h="6049314" w="8992223">
                <a:moveTo>
                  <a:pt x="0" y="0"/>
                </a:moveTo>
                <a:lnTo>
                  <a:pt x="8992223" y="0"/>
                </a:lnTo>
                <a:lnTo>
                  <a:pt x="8992223" y="6049314"/>
                </a:lnTo>
                <a:lnTo>
                  <a:pt x="0" y="6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47142" y="8474402"/>
            <a:ext cx="1804810" cy="1567929"/>
          </a:xfrm>
          <a:custGeom>
            <a:avLst/>
            <a:gdLst/>
            <a:ahLst/>
            <a:cxnLst/>
            <a:rect r="r" b="b" t="t" l="l"/>
            <a:pathLst>
              <a:path h="1567929" w="1804810">
                <a:moveTo>
                  <a:pt x="0" y="0"/>
                </a:moveTo>
                <a:lnTo>
                  <a:pt x="1804810" y="0"/>
                </a:lnTo>
                <a:lnTo>
                  <a:pt x="1804810" y="1567929"/>
                </a:lnTo>
                <a:lnTo>
                  <a:pt x="0" y="156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146032" y="3535707"/>
            <a:ext cx="0" cy="6751293"/>
          </a:xfrm>
          <a:prstGeom prst="line">
            <a:avLst/>
          </a:prstGeom>
          <a:ln cap="flat" w="28575">
            <a:solidFill>
              <a:srgbClr val="292828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909004" y="3367464"/>
            <a:ext cx="474055" cy="4740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8694D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57524" y="4903379"/>
            <a:ext cx="6667168" cy="1921057"/>
            <a:chOff x="0" y="0"/>
            <a:chExt cx="6278446" cy="18090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78446" cy="1809052"/>
            </a:xfrm>
            <a:custGeom>
              <a:avLst/>
              <a:gdLst/>
              <a:ahLst/>
              <a:cxnLst/>
              <a:rect r="r" b="b" t="t" l="l"/>
              <a:pathLst>
                <a:path h="1809052" w="6278446">
                  <a:moveTo>
                    <a:pt x="37158" y="0"/>
                  </a:moveTo>
                  <a:lnTo>
                    <a:pt x="6241287" y="0"/>
                  </a:lnTo>
                  <a:cubicBezTo>
                    <a:pt x="6261810" y="0"/>
                    <a:pt x="6278446" y="16636"/>
                    <a:pt x="6278446" y="37158"/>
                  </a:cubicBezTo>
                  <a:lnTo>
                    <a:pt x="6278446" y="1771893"/>
                  </a:lnTo>
                  <a:cubicBezTo>
                    <a:pt x="6278446" y="1792415"/>
                    <a:pt x="6261810" y="1809052"/>
                    <a:pt x="6241287" y="1809052"/>
                  </a:cubicBezTo>
                  <a:lnTo>
                    <a:pt x="37158" y="1809052"/>
                  </a:lnTo>
                  <a:cubicBezTo>
                    <a:pt x="27303" y="1809052"/>
                    <a:pt x="17852" y="1805137"/>
                    <a:pt x="10883" y="1798168"/>
                  </a:cubicBezTo>
                  <a:cubicBezTo>
                    <a:pt x="3915" y="1791200"/>
                    <a:pt x="0" y="1781748"/>
                    <a:pt x="0" y="1771893"/>
                  </a:cubicBezTo>
                  <a:lnTo>
                    <a:pt x="0" y="37158"/>
                  </a:lnTo>
                  <a:cubicBezTo>
                    <a:pt x="0" y="16636"/>
                    <a:pt x="16636" y="0"/>
                    <a:pt x="37158" y="0"/>
                  </a:cubicBezTo>
                  <a:close/>
                </a:path>
              </a:pathLst>
            </a:custGeom>
            <a:solidFill>
              <a:srgbClr val="E5F0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278446" cy="1856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09004" y="5626880"/>
            <a:ext cx="474055" cy="4740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AAEE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09004" y="7882110"/>
            <a:ext cx="474055" cy="4740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8694D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181920" y="5749317"/>
            <a:ext cx="5921356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81920" y="5167730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8"/>
              </a:lnSpc>
              <a:spcBef>
                <a:spcPct val="0"/>
              </a:spcBef>
            </a:pPr>
            <a:r>
              <a:rPr lang="en-US" b="true" sz="2800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竞选优势二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57524" y="2973953"/>
            <a:ext cx="1122298" cy="108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1"/>
              </a:lnSpc>
            </a:pPr>
            <a:r>
              <a:rPr lang="en-US" sz="6317" b="true">
                <a:solidFill>
                  <a:srgbClr val="8694D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01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0">
            <a:off x="10898872" y="3066543"/>
            <a:ext cx="1086998" cy="878294"/>
          </a:xfrm>
          <a:custGeom>
            <a:avLst/>
            <a:gdLst/>
            <a:ahLst/>
            <a:cxnLst/>
            <a:rect r="r" b="b" t="t" l="l"/>
            <a:pathLst>
              <a:path h="878294" w="1086998">
                <a:moveTo>
                  <a:pt x="1086998" y="0"/>
                </a:moveTo>
                <a:lnTo>
                  <a:pt x="0" y="0"/>
                </a:lnTo>
                <a:lnTo>
                  <a:pt x="0" y="878294"/>
                </a:lnTo>
                <a:lnTo>
                  <a:pt x="1086998" y="878294"/>
                </a:lnTo>
                <a:lnTo>
                  <a:pt x="1086998" y="0"/>
                </a:lnTo>
                <a:close/>
              </a:path>
            </a:pathLst>
          </a:custGeom>
          <a:blipFill>
            <a:blip r:embed="rId10">
              <a:alphaModFix amt="3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757524" y="7528818"/>
            <a:ext cx="1122298" cy="108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1"/>
              </a:lnSpc>
            </a:pPr>
            <a:r>
              <a:rPr lang="en-US" sz="6317" b="true">
                <a:solidFill>
                  <a:srgbClr val="8694D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03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0">
            <a:off x="10898872" y="7621408"/>
            <a:ext cx="1086998" cy="878294"/>
          </a:xfrm>
          <a:custGeom>
            <a:avLst/>
            <a:gdLst/>
            <a:ahLst/>
            <a:cxnLst/>
            <a:rect r="r" b="b" t="t" l="l"/>
            <a:pathLst>
              <a:path h="878294" w="1086998">
                <a:moveTo>
                  <a:pt x="1086998" y="0"/>
                </a:moveTo>
                <a:lnTo>
                  <a:pt x="0" y="0"/>
                </a:lnTo>
                <a:lnTo>
                  <a:pt x="0" y="878294"/>
                </a:lnTo>
                <a:lnTo>
                  <a:pt x="1086998" y="878294"/>
                </a:lnTo>
                <a:lnTo>
                  <a:pt x="1086998" y="0"/>
                </a:lnTo>
                <a:close/>
              </a:path>
            </a:pathLst>
          </a:custGeom>
          <a:blipFill>
            <a:blip r:embed="rId10">
              <a:alphaModFix amt="3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6321180" y="5405420"/>
            <a:ext cx="1086998" cy="878294"/>
          </a:xfrm>
          <a:custGeom>
            <a:avLst/>
            <a:gdLst/>
            <a:ahLst/>
            <a:cxnLst/>
            <a:rect r="r" b="b" t="t" l="l"/>
            <a:pathLst>
              <a:path h="878294" w="1086998">
                <a:moveTo>
                  <a:pt x="0" y="0"/>
                </a:moveTo>
                <a:lnTo>
                  <a:pt x="1086998" y="0"/>
                </a:lnTo>
                <a:lnTo>
                  <a:pt x="1086998" y="878294"/>
                </a:lnTo>
                <a:lnTo>
                  <a:pt x="0" y="8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7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408178" y="5296070"/>
            <a:ext cx="112229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81"/>
              </a:lnSpc>
            </a:pPr>
            <a:r>
              <a:rPr lang="en-US" b="true" sz="6317">
                <a:solidFill>
                  <a:srgbClr val="6AAEE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02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863308" y="2681667"/>
            <a:ext cx="6667168" cy="1921057"/>
            <a:chOff x="0" y="0"/>
            <a:chExt cx="6278446" cy="180905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278446" cy="1809052"/>
            </a:xfrm>
            <a:custGeom>
              <a:avLst/>
              <a:gdLst/>
              <a:ahLst/>
              <a:cxnLst/>
              <a:rect r="r" b="b" t="t" l="l"/>
              <a:pathLst>
                <a:path h="1809052" w="6278446">
                  <a:moveTo>
                    <a:pt x="37158" y="0"/>
                  </a:moveTo>
                  <a:lnTo>
                    <a:pt x="6241287" y="0"/>
                  </a:lnTo>
                  <a:cubicBezTo>
                    <a:pt x="6261810" y="0"/>
                    <a:pt x="6278446" y="16636"/>
                    <a:pt x="6278446" y="37158"/>
                  </a:cubicBezTo>
                  <a:lnTo>
                    <a:pt x="6278446" y="1771893"/>
                  </a:lnTo>
                  <a:cubicBezTo>
                    <a:pt x="6278446" y="1792415"/>
                    <a:pt x="6261810" y="1809052"/>
                    <a:pt x="6241287" y="1809052"/>
                  </a:cubicBezTo>
                  <a:lnTo>
                    <a:pt x="37158" y="1809052"/>
                  </a:lnTo>
                  <a:cubicBezTo>
                    <a:pt x="27303" y="1809052"/>
                    <a:pt x="17852" y="1805137"/>
                    <a:pt x="10883" y="1798168"/>
                  </a:cubicBezTo>
                  <a:cubicBezTo>
                    <a:pt x="3915" y="1791200"/>
                    <a:pt x="0" y="1781748"/>
                    <a:pt x="0" y="1771893"/>
                  </a:cubicBezTo>
                  <a:lnTo>
                    <a:pt x="0" y="37158"/>
                  </a:lnTo>
                  <a:cubicBezTo>
                    <a:pt x="0" y="16636"/>
                    <a:pt x="16636" y="0"/>
                    <a:pt x="37158" y="0"/>
                  </a:cubicBezTo>
                  <a:close/>
                </a:path>
              </a:pathLst>
            </a:custGeom>
            <a:solidFill>
              <a:srgbClr val="E5E9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6278446" cy="1856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863308" y="7158609"/>
            <a:ext cx="6667168" cy="1921057"/>
            <a:chOff x="0" y="0"/>
            <a:chExt cx="6278446" cy="18090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278446" cy="1809052"/>
            </a:xfrm>
            <a:custGeom>
              <a:avLst/>
              <a:gdLst/>
              <a:ahLst/>
              <a:cxnLst/>
              <a:rect r="r" b="b" t="t" l="l"/>
              <a:pathLst>
                <a:path h="1809052" w="6278446">
                  <a:moveTo>
                    <a:pt x="37158" y="0"/>
                  </a:moveTo>
                  <a:lnTo>
                    <a:pt x="6241287" y="0"/>
                  </a:lnTo>
                  <a:cubicBezTo>
                    <a:pt x="6261810" y="0"/>
                    <a:pt x="6278446" y="16636"/>
                    <a:pt x="6278446" y="37158"/>
                  </a:cubicBezTo>
                  <a:lnTo>
                    <a:pt x="6278446" y="1771893"/>
                  </a:lnTo>
                  <a:cubicBezTo>
                    <a:pt x="6278446" y="1792415"/>
                    <a:pt x="6261810" y="1809052"/>
                    <a:pt x="6241287" y="1809052"/>
                  </a:cubicBezTo>
                  <a:lnTo>
                    <a:pt x="37158" y="1809052"/>
                  </a:lnTo>
                  <a:cubicBezTo>
                    <a:pt x="27303" y="1809052"/>
                    <a:pt x="17852" y="1805137"/>
                    <a:pt x="10883" y="1798168"/>
                  </a:cubicBezTo>
                  <a:cubicBezTo>
                    <a:pt x="3915" y="1791200"/>
                    <a:pt x="0" y="1781748"/>
                    <a:pt x="0" y="1771893"/>
                  </a:cubicBezTo>
                  <a:lnTo>
                    <a:pt x="0" y="37158"/>
                  </a:lnTo>
                  <a:cubicBezTo>
                    <a:pt x="0" y="16636"/>
                    <a:pt x="16636" y="0"/>
                    <a:pt x="37158" y="0"/>
                  </a:cubicBezTo>
                  <a:close/>
                </a:path>
              </a:pathLst>
            </a:custGeom>
            <a:solidFill>
              <a:srgbClr val="E5E9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6278446" cy="18566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306754" y="8004547"/>
            <a:ext cx="5974143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06754" y="7422960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竞选优势三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06754" y="3527605"/>
            <a:ext cx="5893324" cy="70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06754" y="2946018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竞选优势一</a:t>
            </a:r>
          </a:p>
        </p:txBody>
      </p:sp>
      <p:sp>
        <p:nvSpPr>
          <p:cNvPr name="Freeform 38" id="38"/>
          <p:cNvSpPr/>
          <p:nvPr/>
        </p:nvSpPr>
        <p:spPr>
          <a:xfrm flipH="true" flipV="false" rot="0">
            <a:off x="11721602" y="7621408"/>
            <a:ext cx="1086998" cy="878294"/>
          </a:xfrm>
          <a:custGeom>
            <a:avLst/>
            <a:gdLst/>
            <a:ahLst/>
            <a:cxnLst/>
            <a:rect r="r" b="b" t="t" l="l"/>
            <a:pathLst>
              <a:path h="878294" w="1086998">
                <a:moveTo>
                  <a:pt x="1086998" y="0"/>
                </a:moveTo>
                <a:lnTo>
                  <a:pt x="0" y="0"/>
                </a:lnTo>
                <a:lnTo>
                  <a:pt x="0" y="878294"/>
                </a:lnTo>
                <a:lnTo>
                  <a:pt x="1086998" y="878294"/>
                </a:lnTo>
                <a:lnTo>
                  <a:pt x="1086998" y="0"/>
                </a:lnTo>
                <a:close/>
              </a:path>
            </a:pathLst>
          </a:custGeom>
          <a:blipFill>
            <a:blip r:embed="rId10">
              <a:alphaModFix amt="1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true" flipV="false" rot="0">
            <a:off x="11721602" y="3097778"/>
            <a:ext cx="1086998" cy="878294"/>
          </a:xfrm>
          <a:custGeom>
            <a:avLst/>
            <a:gdLst/>
            <a:ahLst/>
            <a:cxnLst/>
            <a:rect r="r" b="b" t="t" l="l"/>
            <a:pathLst>
              <a:path h="878294" w="1086998">
                <a:moveTo>
                  <a:pt x="1086998" y="0"/>
                </a:moveTo>
                <a:lnTo>
                  <a:pt x="0" y="0"/>
                </a:lnTo>
                <a:lnTo>
                  <a:pt x="0" y="878294"/>
                </a:lnTo>
                <a:lnTo>
                  <a:pt x="1086998" y="878294"/>
                </a:lnTo>
                <a:lnTo>
                  <a:pt x="1086998" y="0"/>
                </a:lnTo>
                <a:close/>
              </a:path>
            </a:pathLst>
          </a:custGeom>
          <a:blipFill>
            <a:blip r:embed="rId10">
              <a:alphaModFix amt="1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5521080" y="5405420"/>
            <a:ext cx="1086998" cy="878294"/>
          </a:xfrm>
          <a:custGeom>
            <a:avLst/>
            <a:gdLst/>
            <a:ahLst/>
            <a:cxnLst/>
            <a:rect r="r" b="b" t="t" l="l"/>
            <a:pathLst>
              <a:path h="878294" w="1086998">
                <a:moveTo>
                  <a:pt x="0" y="0"/>
                </a:moveTo>
                <a:lnTo>
                  <a:pt x="1086998" y="0"/>
                </a:lnTo>
                <a:lnTo>
                  <a:pt x="1086998" y="878294"/>
                </a:lnTo>
                <a:lnTo>
                  <a:pt x="0" y="878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5693" y="-1248644"/>
            <a:ext cx="6663356" cy="4914225"/>
          </a:xfrm>
          <a:custGeom>
            <a:avLst/>
            <a:gdLst/>
            <a:ahLst/>
            <a:cxnLst/>
            <a:rect r="r" b="b" t="t" l="l"/>
            <a:pathLst>
              <a:path h="4914225" w="6663356">
                <a:moveTo>
                  <a:pt x="0" y="0"/>
                </a:moveTo>
                <a:lnTo>
                  <a:pt x="6663356" y="0"/>
                </a:lnTo>
                <a:lnTo>
                  <a:pt x="6663356" y="4914225"/>
                </a:lnTo>
                <a:lnTo>
                  <a:pt x="0" y="491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2307" y="5737315"/>
            <a:ext cx="8523387" cy="47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860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Work experience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9675" y="6366564"/>
            <a:ext cx="8508650" cy="63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88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演示文稿是一种实用的工具，可以是演示，演讲，报告等。大部分时间，它们都是在为观众服务。演示文稿是一种实用的工具，可以是演示，演讲，报告等。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0825" y="4144616"/>
            <a:ext cx="9866349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9"/>
              </a:lnSpc>
            </a:pPr>
            <a:r>
              <a:rPr lang="en-US" sz="9699" spc="562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工作经验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3946" y="1695214"/>
            <a:ext cx="4160107" cy="272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70"/>
              </a:lnSpc>
            </a:pPr>
            <a:r>
              <a:rPr lang="en-US" sz="16491" b="true">
                <a:solidFill>
                  <a:srgbClr val="8694DF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03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2429032" y="6366488"/>
            <a:ext cx="6189178" cy="5345199"/>
          </a:xfrm>
          <a:custGeom>
            <a:avLst/>
            <a:gdLst/>
            <a:ahLst/>
            <a:cxnLst/>
            <a:rect r="r" b="b" t="t" l="l"/>
            <a:pathLst>
              <a:path h="5345199" w="6189178">
                <a:moveTo>
                  <a:pt x="6189178" y="0"/>
                </a:moveTo>
                <a:lnTo>
                  <a:pt x="0" y="0"/>
                </a:lnTo>
                <a:lnTo>
                  <a:pt x="0" y="5345198"/>
                </a:lnTo>
                <a:lnTo>
                  <a:pt x="6189178" y="5345198"/>
                </a:lnTo>
                <a:lnTo>
                  <a:pt x="61891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43123">
            <a:off x="10963932" y="6532990"/>
            <a:ext cx="9579837" cy="9196643"/>
          </a:xfrm>
          <a:custGeom>
            <a:avLst/>
            <a:gdLst/>
            <a:ahLst/>
            <a:cxnLst/>
            <a:rect r="r" b="b" t="t" l="l"/>
            <a:pathLst>
              <a:path h="9196643" w="9579837">
                <a:moveTo>
                  <a:pt x="0" y="0"/>
                </a:moveTo>
                <a:lnTo>
                  <a:pt x="9579837" y="0"/>
                </a:lnTo>
                <a:lnTo>
                  <a:pt x="9579837" y="9196643"/>
                </a:lnTo>
                <a:lnTo>
                  <a:pt x="0" y="9196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35504" y="8560027"/>
            <a:ext cx="1718346" cy="1396546"/>
          </a:xfrm>
          <a:custGeom>
            <a:avLst/>
            <a:gdLst/>
            <a:ahLst/>
            <a:cxnLst/>
            <a:rect r="r" b="b" t="t" l="l"/>
            <a:pathLst>
              <a:path h="1396546" w="1718346">
                <a:moveTo>
                  <a:pt x="0" y="0"/>
                </a:moveTo>
                <a:lnTo>
                  <a:pt x="1718346" y="0"/>
                </a:lnTo>
                <a:lnTo>
                  <a:pt x="1718346" y="1396546"/>
                </a:lnTo>
                <a:lnTo>
                  <a:pt x="0" y="1396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59451">
            <a:off x="-6231088" y="-5695830"/>
            <a:ext cx="10254389" cy="9844213"/>
          </a:xfrm>
          <a:custGeom>
            <a:avLst/>
            <a:gdLst/>
            <a:ahLst/>
            <a:cxnLst/>
            <a:rect r="r" b="b" t="t" l="l"/>
            <a:pathLst>
              <a:path h="9844213" w="10254389">
                <a:moveTo>
                  <a:pt x="0" y="0"/>
                </a:moveTo>
                <a:lnTo>
                  <a:pt x="10254388" y="0"/>
                </a:lnTo>
                <a:lnTo>
                  <a:pt x="10254388" y="9844213"/>
                </a:lnTo>
                <a:lnTo>
                  <a:pt x="0" y="984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772353" y="-573421"/>
            <a:ext cx="962091" cy="1799702"/>
          </a:xfrm>
          <a:custGeom>
            <a:avLst/>
            <a:gdLst/>
            <a:ahLst/>
            <a:cxnLst/>
            <a:rect r="r" b="b" t="t" l="l"/>
            <a:pathLst>
              <a:path h="1799702" w="962091">
                <a:moveTo>
                  <a:pt x="0" y="0"/>
                </a:moveTo>
                <a:lnTo>
                  <a:pt x="962091" y="0"/>
                </a:lnTo>
                <a:lnTo>
                  <a:pt x="962091" y="1799702"/>
                </a:lnTo>
                <a:lnTo>
                  <a:pt x="0" y="1799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696786">
            <a:off x="-917413" y="1840412"/>
            <a:ext cx="1834827" cy="1761433"/>
          </a:xfrm>
          <a:custGeom>
            <a:avLst/>
            <a:gdLst/>
            <a:ahLst/>
            <a:cxnLst/>
            <a:rect r="r" b="b" t="t" l="l"/>
            <a:pathLst>
              <a:path h="1761433" w="1834827">
                <a:moveTo>
                  <a:pt x="0" y="0"/>
                </a:moveTo>
                <a:lnTo>
                  <a:pt x="1834826" y="0"/>
                </a:lnTo>
                <a:lnTo>
                  <a:pt x="1834826" y="1761434"/>
                </a:lnTo>
                <a:lnTo>
                  <a:pt x="0" y="17614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DAGUovkj8sk</dc:identifier>
  <dcterms:modified xsi:type="dcterms:W3CDTF">2011-08-01T06:04:30Z</dcterms:modified>
  <cp:revision>1</cp:revision>
</cp:coreProperties>
</file>